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4"/>
    <p:sldMasterId id="2147483719" r:id="rId5"/>
  </p:sldMasterIdLst>
  <p:notesMasterIdLst>
    <p:notesMasterId r:id="rId67"/>
  </p:notesMasterIdLst>
  <p:handoutMasterIdLst>
    <p:handoutMasterId r:id="rId68"/>
  </p:handoutMasterIdLst>
  <p:sldIdLst>
    <p:sldId id="733" r:id="rId6"/>
    <p:sldId id="2147479894" r:id="rId7"/>
    <p:sldId id="2147481255" r:id="rId8"/>
    <p:sldId id="2147479859" r:id="rId9"/>
    <p:sldId id="333" r:id="rId10"/>
    <p:sldId id="2147479907" r:id="rId11"/>
    <p:sldId id="322" r:id="rId12"/>
    <p:sldId id="2147479912" r:id="rId13"/>
    <p:sldId id="2147479936" r:id="rId14"/>
    <p:sldId id="2147479896" r:id="rId15"/>
    <p:sldId id="2147479858" r:id="rId16"/>
    <p:sldId id="2147479910" r:id="rId17"/>
    <p:sldId id="2147479883" r:id="rId18"/>
    <p:sldId id="301" r:id="rId19"/>
    <p:sldId id="2147479874" r:id="rId20"/>
    <p:sldId id="305" r:id="rId21"/>
    <p:sldId id="263" r:id="rId22"/>
    <p:sldId id="2147479903" r:id="rId23"/>
    <p:sldId id="2147479940" r:id="rId24"/>
    <p:sldId id="2147479933" r:id="rId25"/>
    <p:sldId id="2147479943" r:id="rId26"/>
    <p:sldId id="2147479944" r:id="rId27"/>
    <p:sldId id="2147479889" r:id="rId28"/>
    <p:sldId id="272" r:id="rId29"/>
    <p:sldId id="2147479948" r:id="rId30"/>
    <p:sldId id="2147479957" r:id="rId31"/>
    <p:sldId id="2147479955" r:id="rId32"/>
    <p:sldId id="2147479980" r:id="rId33"/>
    <p:sldId id="2147479956" r:id="rId34"/>
    <p:sldId id="2147479975" r:id="rId35"/>
    <p:sldId id="2147479862" r:id="rId36"/>
    <p:sldId id="2147479977" r:id="rId37"/>
    <p:sldId id="2147481256" r:id="rId38"/>
    <p:sldId id="2147481241" r:id="rId39"/>
    <p:sldId id="2147481243" r:id="rId40"/>
    <p:sldId id="682" r:id="rId41"/>
    <p:sldId id="2147481244" r:id="rId42"/>
    <p:sldId id="734" r:id="rId43"/>
    <p:sldId id="2147481240" r:id="rId44"/>
    <p:sldId id="2147479946" r:id="rId45"/>
    <p:sldId id="2147481252" r:id="rId46"/>
    <p:sldId id="2147481265" r:id="rId47"/>
    <p:sldId id="2147481257" r:id="rId48"/>
    <p:sldId id="2147481245" r:id="rId49"/>
    <p:sldId id="2147481246" r:id="rId50"/>
    <p:sldId id="2147481247" r:id="rId51"/>
    <p:sldId id="2147481250" r:id="rId52"/>
    <p:sldId id="2147481251" r:id="rId53"/>
    <p:sldId id="2147481249" r:id="rId54"/>
    <p:sldId id="2147481258" r:id="rId55"/>
    <p:sldId id="2147481259" r:id="rId56"/>
    <p:sldId id="2147481260" r:id="rId57"/>
    <p:sldId id="2147479886" r:id="rId58"/>
    <p:sldId id="2147481261" r:id="rId59"/>
    <p:sldId id="2147479887" r:id="rId60"/>
    <p:sldId id="2147481264" r:id="rId61"/>
    <p:sldId id="2147481262" r:id="rId62"/>
    <p:sldId id="2147481266" r:id="rId63"/>
    <p:sldId id="2147479888" r:id="rId64"/>
    <p:sldId id="2147481263" r:id="rId65"/>
    <p:sldId id="2147481242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rry McCann" initials="TM" lastIdx="1" clrIdx="0">
    <p:extLst>
      <p:ext uri="{19B8F6BF-5375-455C-9EA6-DF929625EA0E}">
        <p15:presenceInfo xmlns:p15="http://schemas.microsoft.com/office/powerpoint/2012/main" userId="0f6e09a4620efc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4"/>
    <a:srgbClr val="DF6E83"/>
    <a:srgbClr val="FF25E5"/>
    <a:srgbClr val="464747"/>
    <a:srgbClr val="094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654854-56DD-42A8-ACAE-9D9F6BEF36A9}" v="70" dt="2023-11-27T19:13:43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6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vita Regunath" userId="52b12786-bde7-460e-afcb-073a1e12ae2f" providerId="ADAL" clId="{A1654854-56DD-42A8-ACAE-9D9F6BEF36A9}"/>
    <pc:docChg chg="undo redo custSel addSld delSld modSld sldOrd">
      <pc:chgData name="Gavita Regunath" userId="52b12786-bde7-460e-afcb-073a1e12ae2f" providerId="ADAL" clId="{A1654854-56DD-42A8-ACAE-9D9F6BEF36A9}" dt="2023-11-27T20:02:01.597" v="1134" actId="20577"/>
      <pc:docMkLst>
        <pc:docMk/>
      </pc:docMkLst>
      <pc:sldChg chg="addSp delSp modSp mod delAnim modAnim">
        <pc:chgData name="Gavita Regunath" userId="52b12786-bde7-460e-afcb-073a1e12ae2f" providerId="ADAL" clId="{A1654854-56DD-42A8-ACAE-9D9F6BEF36A9}" dt="2023-11-25T14:16:03.645" v="62" actId="1038"/>
        <pc:sldMkLst>
          <pc:docMk/>
          <pc:sldMk cId="0" sldId="272"/>
        </pc:sldMkLst>
        <pc:spChg chg="mod">
          <ac:chgData name="Gavita Regunath" userId="52b12786-bde7-460e-afcb-073a1e12ae2f" providerId="ADAL" clId="{A1654854-56DD-42A8-ACAE-9D9F6BEF36A9}" dt="2023-11-25T14:15:41.238" v="58" actId="207"/>
          <ac:spMkLst>
            <pc:docMk/>
            <pc:sldMk cId="0" sldId="272"/>
            <ac:spMk id="30" creationId="{787000B7-F2F6-3912-48F0-8EE0BF6FB17A}"/>
          </ac:spMkLst>
        </pc:spChg>
        <pc:spChg chg="mod">
          <ac:chgData name="Gavita Regunath" userId="52b12786-bde7-460e-afcb-073a1e12ae2f" providerId="ADAL" clId="{A1654854-56DD-42A8-ACAE-9D9F6BEF36A9}" dt="2023-11-25T14:15:55.191" v="59" actId="207"/>
          <ac:spMkLst>
            <pc:docMk/>
            <pc:sldMk cId="0" sldId="272"/>
            <ac:spMk id="32" creationId="{F5BCC1D3-5C8D-B82F-DE27-48977B38D50D}"/>
          </ac:spMkLst>
        </pc:spChg>
        <pc:spChg chg="mod">
          <ac:chgData name="Gavita Regunath" userId="52b12786-bde7-460e-afcb-073a1e12ae2f" providerId="ADAL" clId="{A1654854-56DD-42A8-ACAE-9D9F6BEF36A9}" dt="2023-11-25T14:16:03.645" v="62" actId="1038"/>
          <ac:spMkLst>
            <pc:docMk/>
            <pc:sldMk cId="0" sldId="272"/>
            <ac:spMk id="37" creationId="{A1C89556-CE8A-79A7-13FE-9103717AAA57}"/>
          </ac:spMkLst>
        </pc:spChg>
        <pc:spChg chg="mod">
          <ac:chgData name="Gavita Regunath" userId="52b12786-bde7-460e-afcb-073a1e12ae2f" providerId="ADAL" clId="{A1654854-56DD-42A8-ACAE-9D9F6BEF36A9}" dt="2023-11-25T14:15:58.511" v="60" actId="207"/>
          <ac:spMkLst>
            <pc:docMk/>
            <pc:sldMk cId="0" sldId="272"/>
            <ac:spMk id="39" creationId="{397BD3FA-5D2D-996F-B2CD-DB382E117FD3}"/>
          </ac:spMkLst>
        </pc:spChg>
        <pc:spChg chg="mod">
          <ac:chgData name="Gavita Regunath" userId="52b12786-bde7-460e-afcb-073a1e12ae2f" providerId="ADAL" clId="{A1654854-56DD-42A8-ACAE-9D9F6BEF36A9}" dt="2023-11-25T14:15:58.511" v="60" actId="207"/>
          <ac:spMkLst>
            <pc:docMk/>
            <pc:sldMk cId="0" sldId="272"/>
            <ac:spMk id="41" creationId="{AC124092-5AE2-B447-8C01-9FC3915A7700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45" creationId="{C6DDD969-2DC0-276D-15E0-4D4D4916B3DD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46" creationId="{DB112A75-E32D-48FC-6306-00489E0EFB2D}"/>
          </ac:spMkLst>
        </pc:spChg>
        <pc:spChg chg="del mod">
          <ac:chgData name="Gavita Regunath" userId="52b12786-bde7-460e-afcb-073a1e12ae2f" providerId="ADAL" clId="{A1654854-56DD-42A8-ACAE-9D9F6BEF36A9}" dt="2023-11-25T14:15:12.520" v="55" actId="478"/>
          <ac:spMkLst>
            <pc:docMk/>
            <pc:sldMk cId="0" sldId="272"/>
            <ac:spMk id="49" creationId="{B5E2A44F-99C8-0CA4-1A95-2256B227C3C7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0" creationId="{C15CFD68-CDC8-B688-29D0-95AAE8370252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5" creationId="{644B09F5-9E26-B22B-3061-2A0DACC47AB8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6" creationId="{AC681DC3-2BB4-35A8-7D0A-197A98CC190C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7" creationId="{88A420E3-525D-B3EF-E48A-716C836CD1E1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9" creationId="{A914A40F-A032-EFAA-7C39-227797DFD78B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61" creationId="{02529BCA-A7B8-B384-C453-0F3908E69B9D}"/>
          </ac:spMkLst>
        </pc:spChg>
        <pc:spChg chg="mod">
          <ac:chgData name="Gavita Regunath" userId="52b12786-bde7-460e-afcb-073a1e12ae2f" providerId="ADAL" clId="{A1654854-56DD-42A8-ACAE-9D9F6BEF36A9}" dt="2023-11-25T14:15:21.807" v="57" actId="14100"/>
          <ac:spMkLst>
            <pc:docMk/>
            <pc:sldMk cId="0" sldId="272"/>
            <ac:spMk id="455" creationId="{E6363673-BCD3-E600-C2B9-1585972A1837}"/>
          </ac:spMkLst>
        </pc:spChg>
        <pc:grpChg chg="add del mod">
          <ac:chgData name="Gavita Regunath" userId="52b12786-bde7-460e-afcb-073a1e12ae2f" providerId="ADAL" clId="{A1654854-56DD-42A8-ACAE-9D9F6BEF36A9}" dt="2023-11-25T14:15:15.086" v="56" actId="478"/>
          <ac:grpSpMkLst>
            <pc:docMk/>
            <pc:sldMk cId="0" sldId="272"/>
            <ac:grpSpMk id="29" creationId="{AB01C111-D9A0-5D84-52EA-38A0F37EDEF9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31" creationId="{DCC5CEC4-40E8-6C01-418B-9597316C73F3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47" creationId="{9F94ED71-E1BD-90A0-A74A-6DDE88B39B9E}"/>
          </ac:grpSpMkLst>
        </pc:grpChg>
        <pc:grpChg chg="del mod">
          <ac:chgData name="Gavita Regunath" userId="52b12786-bde7-460e-afcb-073a1e12ae2f" providerId="ADAL" clId="{A1654854-56DD-42A8-ACAE-9D9F6BEF36A9}" dt="2023-11-25T14:15:12.520" v="55" actId="478"/>
          <ac:grpSpMkLst>
            <pc:docMk/>
            <pc:sldMk cId="0" sldId="272"/>
            <ac:grpSpMk id="48" creationId="{21D80D4F-A176-8B40-E6B6-0BB2718A6072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53" creationId="{B5B41715-D552-598C-93BD-64B7B11FA780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54" creationId="{6A4967BA-2EAC-C055-0DA8-2F761D583473}"/>
          </ac:grpSpMkLst>
        </pc:grpChg>
        <pc:picChg chg="mod">
          <ac:chgData name="Gavita Regunath" userId="52b12786-bde7-460e-afcb-073a1e12ae2f" providerId="ADAL" clId="{A1654854-56DD-42A8-ACAE-9D9F6BEF36A9}" dt="2023-11-25T14:13:45.146" v="44" actId="27349"/>
          <ac:picMkLst>
            <pc:docMk/>
            <pc:sldMk cId="0" sldId="272"/>
            <ac:picMk id="18" creationId="{46835C81-0163-5EFF-F20F-7E2E258CE6B4}"/>
          </ac:picMkLst>
        </pc:picChg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873420471" sldId="2147479862"/>
        </pc:sldMkLst>
      </pc:sldChg>
      <pc:sldChg chg="addSp delSp modSp mod modClrScheme chgLayout">
        <pc:chgData name="Gavita Regunath" userId="52b12786-bde7-460e-afcb-073a1e12ae2f" providerId="ADAL" clId="{A1654854-56DD-42A8-ACAE-9D9F6BEF36A9}" dt="2023-11-27T19:11:52.666" v="1066" actId="20577"/>
        <pc:sldMkLst>
          <pc:docMk/>
          <pc:sldMk cId="1853357321" sldId="2147479886"/>
        </pc:sldMkLst>
        <pc:spChg chg="mod">
          <ac:chgData name="Gavita Regunath" userId="52b12786-bde7-460e-afcb-073a1e12ae2f" providerId="ADAL" clId="{A1654854-56DD-42A8-ACAE-9D9F6BEF36A9}" dt="2023-11-27T19:11:22.532" v="1062" actId="1035"/>
          <ac:spMkLst>
            <pc:docMk/>
            <pc:sldMk cId="1853357321" sldId="2147479886"/>
            <ac:spMk id="4" creationId="{02E68856-A5C6-2D24-4CEA-A368EE9E9AD7}"/>
          </ac:spMkLst>
        </pc:spChg>
        <pc:spChg chg="add del mod">
          <ac:chgData name="Gavita Regunath" userId="52b12786-bde7-460e-afcb-073a1e12ae2f" providerId="ADAL" clId="{A1654854-56DD-42A8-ACAE-9D9F6BEF36A9}" dt="2023-11-27T19:11:07.805" v="1028" actId="478"/>
          <ac:spMkLst>
            <pc:docMk/>
            <pc:sldMk cId="1853357321" sldId="2147479886"/>
            <ac:spMk id="5" creationId="{6A1774AF-2073-55D1-30FD-9EBBCC1E30BA}"/>
          </ac:spMkLst>
        </pc:spChg>
        <pc:spChg chg="mod">
          <ac:chgData name="Gavita Regunath" userId="52b12786-bde7-460e-afcb-073a1e12ae2f" providerId="ADAL" clId="{A1654854-56DD-42A8-ACAE-9D9F6BEF36A9}" dt="2023-11-27T19:11:52.666" v="1066" actId="20577"/>
          <ac:spMkLst>
            <pc:docMk/>
            <pc:sldMk cId="1853357321" sldId="2147479886"/>
            <ac:spMk id="46" creationId="{14373A26-40B6-E4A8-AF30-3BB4ABBD6721}"/>
          </ac:spMkLst>
        </pc:spChg>
        <pc:spChg chg="mod">
          <ac:chgData name="Gavita Regunath" userId="52b12786-bde7-460e-afcb-073a1e12ae2f" providerId="ADAL" clId="{A1654854-56DD-42A8-ACAE-9D9F6BEF36A9}" dt="2023-11-27T19:11:22.532" v="1062" actId="1035"/>
          <ac:spMkLst>
            <pc:docMk/>
            <pc:sldMk cId="1853357321" sldId="2147479886"/>
            <ac:spMk id="47" creationId="{33FC4E1A-57AD-7612-2791-53F2C9193AEA}"/>
          </ac:spMkLst>
        </pc:spChg>
        <pc:spChg chg="mod">
          <ac:chgData name="Gavita Regunath" userId="52b12786-bde7-460e-afcb-073a1e12ae2f" providerId="ADAL" clId="{A1654854-56DD-42A8-ACAE-9D9F6BEF36A9}" dt="2023-11-27T19:11:22.532" v="1062" actId="1035"/>
          <ac:spMkLst>
            <pc:docMk/>
            <pc:sldMk cId="1853357321" sldId="2147479886"/>
            <ac:spMk id="48" creationId="{F160205C-A0DF-AFBA-5788-5D0AD9EE7B6B}"/>
          </ac:spMkLst>
        </pc:spChg>
        <pc:spChg chg="mod">
          <ac:chgData name="Gavita Regunath" userId="52b12786-bde7-460e-afcb-073a1e12ae2f" providerId="ADAL" clId="{A1654854-56DD-42A8-ACAE-9D9F6BEF36A9}" dt="2023-11-27T19:11:22.532" v="1062" actId="1035"/>
          <ac:spMkLst>
            <pc:docMk/>
            <pc:sldMk cId="1853357321" sldId="2147479886"/>
            <ac:spMk id="58" creationId="{D7719B96-0C8F-60F0-5CBB-E8FC38050598}"/>
          </ac:spMkLst>
        </pc:spChg>
        <pc:spChg chg="mod ord">
          <ac:chgData name="Gavita Regunath" userId="52b12786-bde7-460e-afcb-073a1e12ae2f" providerId="ADAL" clId="{A1654854-56DD-42A8-ACAE-9D9F6BEF36A9}" dt="2023-11-27T19:11:13.564" v="1029" actId="700"/>
          <ac:spMkLst>
            <pc:docMk/>
            <pc:sldMk cId="1853357321" sldId="2147479886"/>
            <ac:spMk id="454" creationId="{C543A5A6-443D-05D4-0A5D-EFB151C440E9}"/>
          </ac:spMkLst>
        </pc:spChg>
        <pc:spChg chg="del mod">
          <ac:chgData name="Gavita Regunath" userId="52b12786-bde7-460e-afcb-073a1e12ae2f" providerId="ADAL" clId="{A1654854-56DD-42A8-ACAE-9D9F6BEF36A9}" dt="2023-11-27T19:11:06.444" v="1027" actId="478"/>
          <ac:spMkLst>
            <pc:docMk/>
            <pc:sldMk cId="1853357321" sldId="2147479886"/>
            <ac:spMk id="455" creationId="{E6363673-BCD3-E600-C2B9-1585972A1837}"/>
          </ac:spMkLst>
        </pc:spChg>
        <pc:picChg chg="mod">
          <ac:chgData name="Gavita Regunath" userId="52b12786-bde7-460e-afcb-073a1e12ae2f" providerId="ADAL" clId="{A1654854-56DD-42A8-ACAE-9D9F6BEF36A9}" dt="2023-11-27T19:11:22.532" v="1062" actId="1035"/>
          <ac:picMkLst>
            <pc:docMk/>
            <pc:sldMk cId="1853357321" sldId="2147479886"/>
            <ac:picMk id="3" creationId="{4D42FD18-9608-12E5-68DE-D7D8738546C2}"/>
          </ac:picMkLst>
        </pc:picChg>
        <pc:picChg chg="mod">
          <ac:chgData name="Gavita Regunath" userId="52b12786-bde7-460e-afcb-073a1e12ae2f" providerId="ADAL" clId="{A1654854-56DD-42A8-ACAE-9D9F6BEF36A9}" dt="2023-11-27T19:11:22.532" v="1062" actId="1035"/>
          <ac:picMkLst>
            <pc:docMk/>
            <pc:sldMk cId="1853357321" sldId="2147479886"/>
            <ac:picMk id="7" creationId="{7313E892-FDD5-3D0D-F357-1F088267B23F}"/>
          </ac:picMkLst>
        </pc:picChg>
        <pc:picChg chg="mod">
          <ac:chgData name="Gavita Regunath" userId="52b12786-bde7-460e-afcb-073a1e12ae2f" providerId="ADAL" clId="{A1654854-56DD-42A8-ACAE-9D9F6BEF36A9}" dt="2023-11-27T19:11:22.532" v="1062" actId="1035"/>
          <ac:picMkLst>
            <pc:docMk/>
            <pc:sldMk cId="1853357321" sldId="2147479886"/>
            <ac:picMk id="8" creationId="{693E468E-6147-E9A6-6444-F52AD4C86A71}"/>
          </ac:picMkLst>
        </pc:picChg>
        <pc:cxnChg chg="mod">
          <ac:chgData name="Gavita Regunath" userId="52b12786-bde7-460e-afcb-073a1e12ae2f" providerId="ADAL" clId="{A1654854-56DD-42A8-ACAE-9D9F6BEF36A9}" dt="2023-11-27T19:11:22.532" v="1062" actId="1035"/>
          <ac:cxnSpMkLst>
            <pc:docMk/>
            <pc:sldMk cId="1853357321" sldId="2147479886"/>
            <ac:cxnSpMk id="60" creationId="{462F2BF8-08B8-C1CB-5AFF-FBEDC70A3267}"/>
          </ac:cxnSpMkLst>
        </pc:cxnChg>
        <pc:cxnChg chg="mod">
          <ac:chgData name="Gavita Regunath" userId="52b12786-bde7-460e-afcb-073a1e12ae2f" providerId="ADAL" clId="{A1654854-56DD-42A8-ACAE-9D9F6BEF36A9}" dt="2023-11-27T19:11:22.532" v="1062" actId="1035"/>
          <ac:cxnSpMkLst>
            <pc:docMk/>
            <pc:sldMk cId="1853357321" sldId="2147479886"/>
            <ac:cxnSpMk id="62" creationId="{7A47562E-4393-B7EE-19B3-1BE94CDE6D86}"/>
          </ac:cxnSpMkLst>
        </pc:cxnChg>
        <pc:cxnChg chg="mod">
          <ac:chgData name="Gavita Regunath" userId="52b12786-bde7-460e-afcb-073a1e12ae2f" providerId="ADAL" clId="{A1654854-56DD-42A8-ACAE-9D9F6BEF36A9}" dt="2023-11-27T19:11:22.532" v="1062" actId="1035"/>
          <ac:cxnSpMkLst>
            <pc:docMk/>
            <pc:sldMk cId="1853357321" sldId="2147479886"/>
            <ac:cxnSpMk id="448" creationId="{1A02A346-F653-9D15-C1CE-4EDE116CAAF8}"/>
          </ac:cxnSpMkLst>
        </pc:cxnChg>
        <pc:cxnChg chg="mod">
          <ac:chgData name="Gavita Regunath" userId="52b12786-bde7-460e-afcb-073a1e12ae2f" providerId="ADAL" clId="{A1654854-56DD-42A8-ACAE-9D9F6BEF36A9}" dt="2023-11-27T19:11:22.532" v="1062" actId="1035"/>
          <ac:cxnSpMkLst>
            <pc:docMk/>
            <pc:sldMk cId="1853357321" sldId="2147479886"/>
            <ac:cxnSpMk id="450" creationId="{71249291-1782-B04B-F11D-AB47955C7306}"/>
          </ac:cxnSpMkLst>
        </pc:cxnChg>
      </pc:sldChg>
      <pc:sldChg chg="addSp delSp modSp del mod ord modClrScheme chgLayout">
        <pc:chgData name="Gavita Regunath" userId="52b12786-bde7-460e-afcb-073a1e12ae2f" providerId="ADAL" clId="{A1654854-56DD-42A8-ACAE-9D9F6BEF36A9}" dt="2023-11-27T19:14:54.301" v="1108" actId="1076"/>
        <pc:sldMkLst>
          <pc:docMk/>
          <pc:sldMk cId="4127342239" sldId="2147479887"/>
        </pc:sldMkLst>
        <pc:spChg chg="add del mod">
          <ac:chgData name="Gavita Regunath" userId="52b12786-bde7-460e-afcb-073a1e12ae2f" providerId="ADAL" clId="{A1654854-56DD-42A8-ACAE-9D9F6BEF36A9}" dt="2023-11-27T19:12:42.217" v="1075" actId="478"/>
          <ac:spMkLst>
            <pc:docMk/>
            <pc:sldMk cId="4127342239" sldId="2147479887"/>
            <ac:spMk id="5" creationId="{9028B055-203A-0584-4163-EF75AECEC3C2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9" creationId="{828BDC0D-EC84-7016-1EEF-6304DA2EDF92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10" creationId="{9E944D98-4394-FE69-2936-420796CA3629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11" creationId="{9518FB01-440D-8F39-851B-A915C568BE0E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12" creationId="{0E94753C-378F-9415-7106-4994A1C034A0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31" creationId="{3F0CDF2C-FC62-2B4D-BD2F-AFF388552177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45" creationId="{F9C8A29A-3783-2B46-82A3-F7E56C681158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46" creationId="{7994F7DD-8629-A7B4-037B-5DA287E73C6F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47" creationId="{46CD66BF-E4CB-3C2F-B689-6B2DF8651716}"/>
          </ac:spMkLst>
        </pc:spChg>
        <pc:spChg chg="mod">
          <ac:chgData name="Gavita Regunath" userId="52b12786-bde7-460e-afcb-073a1e12ae2f" providerId="ADAL" clId="{A1654854-56DD-42A8-ACAE-9D9F6BEF36A9}" dt="2023-11-27T19:14:54.301" v="1108" actId="1076"/>
          <ac:spMkLst>
            <pc:docMk/>
            <pc:sldMk cId="4127342239" sldId="2147479887"/>
            <ac:spMk id="58" creationId="{D7719B96-0C8F-60F0-5CBB-E8FC38050598}"/>
          </ac:spMkLst>
        </pc:spChg>
        <pc:spChg chg="mod ord">
          <ac:chgData name="Gavita Regunath" userId="52b12786-bde7-460e-afcb-073a1e12ae2f" providerId="ADAL" clId="{A1654854-56DD-42A8-ACAE-9D9F6BEF36A9}" dt="2023-11-27T19:14:45.449" v="1107" actId="700"/>
          <ac:spMkLst>
            <pc:docMk/>
            <pc:sldMk cId="4127342239" sldId="2147479887"/>
            <ac:spMk id="454" creationId="{C543A5A6-443D-05D4-0A5D-EFB151C440E9}"/>
          </ac:spMkLst>
        </pc:spChg>
        <pc:spChg chg="del">
          <ac:chgData name="Gavita Regunath" userId="52b12786-bde7-460e-afcb-073a1e12ae2f" providerId="ADAL" clId="{A1654854-56DD-42A8-ACAE-9D9F6BEF36A9}" dt="2023-11-27T19:12:40.706" v="1074" actId="478"/>
          <ac:spMkLst>
            <pc:docMk/>
            <pc:sldMk cId="4127342239" sldId="2147479887"/>
            <ac:spMk id="455" creationId="{E6363673-BCD3-E600-C2B9-1585972A1837}"/>
          </ac:spMkLst>
        </pc:spChg>
        <pc:picChg chg="mod">
          <ac:chgData name="Gavita Regunath" userId="52b12786-bde7-460e-afcb-073a1e12ae2f" providerId="ADAL" clId="{A1654854-56DD-42A8-ACAE-9D9F6BEF36A9}" dt="2023-11-27T19:14:54.301" v="1108" actId="1076"/>
          <ac:picMkLst>
            <pc:docMk/>
            <pc:sldMk cId="4127342239" sldId="2147479887"/>
            <ac:picMk id="3" creationId="{4D42FD18-9608-12E5-68DE-D7D8738546C2}"/>
          </ac:picMkLst>
        </pc:picChg>
        <pc:picChg chg="mod">
          <ac:chgData name="Gavita Regunath" userId="52b12786-bde7-460e-afcb-073a1e12ae2f" providerId="ADAL" clId="{A1654854-56DD-42A8-ACAE-9D9F6BEF36A9}" dt="2023-11-27T19:14:54.301" v="1108" actId="1076"/>
          <ac:picMkLst>
            <pc:docMk/>
            <pc:sldMk cId="4127342239" sldId="2147479887"/>
            <ac:picMk id="7" creationId="{7313E892-FDD5-3D0D-F357-1F088267B23F}"/>
          </ac:picMkLst>
        </pc:picChg>
        <pc:picChg chg="mod">
          <ac:chgData name="Gavita Regunath" userId="52b12786-bde7-460e-afcb-073a1e12ae2f" providerId="ADAL" clId="{A1654854-56DD-42A8-ACAE-9D9F6BEF36A9}" dt="2023-11-27T19:14:54.301" v="1108" actId="1076"/>
          <ac:picMkLst>
            <pc:docMk/>
            <pc:sldMk cId="4127342239" sldId="2147479887"/>
            <ac:picMk id="8" creationId="{693E468E-6147-E9A6-6444-F52AD4C86A71}"/>
          </ac:picMkLst>
        </pc:picChg>
        <pc:cxnChg chg="mod">
          <ac:chgData name="Gavita Regunath" userId="52b12786-bde7-460e-afcb-073a1e12ae2f" providerId="ADAL" clId="{A1654854-56DD-42A8-ACAE-9D9F6BEF36A9}" dt="2023-11-27T19:14:54.301" v="1108" actId="1076"/>
          <ac:cxnSpMkLst>
            <pc:docMk/>
            <pc:sldMk cId="4127342239" sldId="2147479887"/>
            <ac:cxnSpMk id="60" creationId="{462F2BF8-08B8-C1CB-5AFF-FBEDC70A3267}"/>
          </ac:cxnSpMkLst>
        </pc:cxnChg>
        <pc:cxnChg chg="mod">
          <ac:chgData name="Gavita Regunath" userId="52b12786-bde7-460e-afcb-073a1e12ae2f" providerId="ADAL" clId="{A1654854-56DD-42A8-ACAE-9D9F6BEF36A9}" dt="2023-11-27T19:14:54.301" v="1108" actId="1076"/>
          <ac:cxnSpMkLst>
            <pc:docMk/>
            <pc:sldMk cId="4127342239" sldId="2147479887"/>
            <ac:cxnSpMk id="62" creationId="{7A47562E-4393-B7EE-19B3-1BE94CDE6D86}"/>
          </ac:cxnSpMkLst>
        </pc:cxnChg>
        <pc:cxnChg chg="mod">
          <ac:chgData name="Gavita Regunath" userId="52b12786-bde7-460e-afcb-073a1e12ae2f" providerId="ADAL" clId="{A1654854-56DD-42A8-ACAE-9D9F6BEF36A9}" dt="2023-11-27T19:14:54.301" v="1108" actId="1076"/>
          <ac:cxnSpMkLst>
            <pc:docMk/>
            <pc:sldMk cId="4127342239" sldId="2147479887"/>
            <ac:cxnSpMk id="448" creationId="{1A02A346-F653-9D15-C1CE-4EDE116CAAF8}"/>
          </ac:cxnSpMkLst>
        </pc:cxnChg>
        <pc:cxnChg chg="mod">
          <ac:chgData name="Gavita Regunath" userId="52b12786-bde7-460e-afcb-073a1e12ae2f" providerId="ADAL" clId="{A1654854-56DD-42A8-ACAE-9D9F6BEF36A9}" dt="2023-11-27T19:14:54.301" v="1108" actId="1076"/>
          <ac:cxnSpMkLst>
            <pc:docMk/>
            <pc:sldMk cId="4127342239" sldId="2147479887"/>
            <ac:cxnSpMk id="450" creationId="{71249291-1782-B04B-F11D-AB47955C7306}"/>
          </ac:cxnSpMkLst>
        </pc:cxnChg>
      </pc:sldChg>
      <pc:sldChg chg="delSp modSp mod modClrScheme chgLayout">
        <pc:chgData name="Gavita Regunath" userId="52b12786-bde7-460e-afcb-073a1e12ae2f" providerId="ADAL" clId="{A1654854-56DD-42A8-ACAE-9D9F6BEF36A9}" dt="2023-11-27T19:15:07.832" v="1110" actId="478"/>
        <pc:sldMkLst>
          <pc:docMk/>
          <pc:sldMk cId="2688606022" sldId="2147479888"/>
        </pc:sldMkLst>
        <pc:spChg chg="mod">
          <ac:chgData name="Gavita Regunath" userId="52b12786-bde7-460e-afcb-073a1e12ae2f" providerId="ADAL" clId="{A1654854-56DD-42A8-ACAE-9D9F6BEF36A9}" dt="2023-11-27T19:14:39.335" v="1106" actId="1076"/>
          <ac:spMkLst>
            <pc:docMk/>
            <pc:sldMk cId="2688606022" sldId="2147479888"/>
            <ac:spMk id="45" creationId="{F9C8A29A-3783-2B46-82A3-F7E56C681158}"/>
          </ac:spMkLst>
        </pc:spChg>
        <pc:spChg chg="mod ord">
          <ac:chgData name="Gavita Regunath" userId="52b12786-bde7-460e-afcb-073a1e12ae2f" providerId="ADAL" clId="{A1654854-56DD-42A8-ACAE-9D9F6BEF36A9}" dt="2023-11-27T19:15:05.620" v="1109" actId="700"/>
          <ac:spMkLst>
            <pc:docMk/>
            <pc:sldMk cId="2688606022" sldId="2147479888"/>
            <ac:spMk id="454" creationId="{C543A5A6-443D-05D4-0A5D-EFB151C440E9}"/>
          </ac:spMkLst>
        </pc:spChg>
        <pc:spChg chg="del mod ord">
          <ac:chgData name="Gavita Regunath" userId="52b12786-bde7-460e-afcb-073a1e12ae2f" providerId="ADAL" clId="{A1654854-56DD-42A8-ACAE-9D9F6BEF36A9}" dt="2023-11-27T19:15:07.832" v="1110" actId="478"/>
          <ac:spMkLst>
            <pc:docMk/>
            <pc:sldMk cId="2688606022" sldId="2147479888"/>
            <ac:spMk id="455" creationId="{E6363673-BCD3-E600-C2B9-1585972A1837}"/>
          </ac:spMkLst>
        </pc:spChg>
      </pc:sldChg>
      <pc:sldChg chg="modSp mod">
        <pc:chgData name="Gavita Regunath" userId="52b12786-bde7-460e-afcb-073a1e12ae2f" providerId="ADAL" clId="{A1654854-56DD-42A8-ACAE-9D9F6BEF36A9}" dt="2023-11-25T14:16:22.548" v="66" actId="1036"/>
        <pc:sldMkLst>
          <pc:docMk/>
          <pc:sldMk cId="862646860" sldId="2147479889"/>
        </pc:sldMkLst>
        <pc:spChg chg="mod">
          <ac:chgData name="Gavita Regunath" userId="52b12786-bde7-460e-afcb-073a1e12ae2f" providerId="ADAL" clId="{A1654854-56DD-42A8-ACAE-9D9F6BEF36A9}" dt="2023-11-25T14:16:14.330" v="63" actId="207"/>
          <ac:spMkLst>
            <pc:docMk/>
            <pc:sldMk cId="862646860" sldId="2147479889"/>
            <ac:spMk id="30" creationId="{787000B7-F2F6-3912-48F0-8EE0BF6FB17A}"/>
          </ac:spMkLst>
        </pc:spChg>
        <pc:spChg chg="mod">
          <ac:chgData name="Gavita Regunath" userId="52b12786-bde7-460e-afcb-073a1e12ae2f" providerId="ADAL" clId="{A1654854-56DD-42A8-ACAE-9D9F6BEF36A9}" dt="2023-11-25T14:16:17.694" v="64" actId="207"/>
          <ac:spMkLst>
            <pc:docMk/>
            <pc:sldMk cId="862646860" sldId="2147479889"/>
            <ac:spMk id="32" creationId="{F5BCC1D3-5C8D-B82F-DE27-48977B38D50D}"/>
          </ac:spMkLst>
        </pc:spChg>
        <pc:spChg chg="mod">
          <ac:chgData name="Gavita Regunath" userId="52b12786-bde7-460e-afcb-073a1e12ae2f" providerId="ADAL" clId="{A1654854-56DD-42A8-ACAE-9D9F6BEF36A9}" dt="2023-11-25T14:16:22.548" v="66" actId="1036"/>
          <ac:spMkLst>
            <pc:docMk/>
            <pc:sldMk cId="862646860" sldId="2147479889"/>
            <ac:spMk id="37" creationId="{A1C89556-CE8A-79A7-13FE-9103717AAA57}"/>
          </ac:spMkLst>
        </pc:spChg>
        <pc:spChg chg="mod">
          <ac:chgData name="Gavita Regunath" userId="52b12786-bde7-460e-afcb-073a1e12ae2f" providerId="ADAL" clId="{A1654854-56DD-42A8-ACAE-9D9F6BEF36A9}" dt="2023-11-25T14:16:20.316" v="65" actId="207"/>
          <ac:spMkLst>
            <pc:docMk/>
            <pc:sldMk cId="862646860" sldId="2147479889"/>
            <ac:spMk id="39" creationId="{397BD3FA-5D2D-996F-B2CD-DB382E117FD3}"/>
          </ac:spMkLst>
        </pc:spChg>
        <pc:spChg chg="mod">
          <ac:chgData name="Gavita Regunath" userId="52b12786-bde7-460e-afcb-073a1e12ae2f" providerId="ADAL" clId="{A1654854-56DD-42A8-ACAE-9D9F6BEF36A9}" dt="2023-11-25T14:16:20.316" v="65" actId="207"/>
          <ac:spMkLst>
            <pc:docMk/>
            <pc:sldMk cId="862646860" sldId="2147479889"/>
            <ac:spMk id="41" creationId="{AC124092-5AE2-B447-8C01-9FC3915A7700}"/>
          </ac:spMkLst>
        </pc:spChg>
        <pc:spChg chg="mod">
          <ac:chgData name="Gavita Regunath" userId="52b12786-bde7-460e-afcb-073a1e12ae2f" providerId="ADAL" clId="{A1654854-56DD-42A8-ACAE-9D9F6BEF36A9}" dt="2023-11-25T14:14:06.920" v="48" actId="1076"/>
          <ac:spMkLst>
            <pc:docMk/>
            <pc:sldMk cId="862646860" sldId="2147479889"/>
            <ac:spMk id="455" creationId="{E6363673-BCD3-E600-C2B9-1585972A1837}"/>
          </ac:spMkLst>
        </pc:spChg>
        <pc:grpChg chg="mod">
          <ac:chgData name="Gavita Regunath" userId="52b12786-bde7-460e-afcb-073a1e12ae2f" providerId="ADAL" clId="{A1654854-56DD-42A8-ACAE-9D9F6BEF36A9}" dt="2023-11-25T14:14:07.440" v="49" actId="1076"/>
          <ac:grpSpMkLst>
            <pc:docMk/>
            <pc:sldMk cId="862646860" sldId="2147479889"/>
            <ac:grpSpMk id="2" creationId="{99E65B0D-B24B-3876-5ACB-ED05D7F005F6}"/>
          </ac:grpSpMkLst>
        </pc:grpChg>
        <pc:picChg chg="mod">
          <ac:chgData name="Gavita Regunath" userId="52b12786-bde7-460e-afcb-073a1e12ae2f" providerId="ADAL" clId="{A1654854-56DD-42A8-ACAE-9D9F6BEF36A9}" dt="2023-11-25T14:14:09.868" v="51" actId="27349"/>
          <ac:picMkLst>
            <pc:docMk/>
            <pc:sldMk cId="862646860" sldId="2147479889"/>
            <ac:picMk id="18" creationId="{46835C81-0163-5EFF-F20F-7E2E258CE6B4}"/>
          </ac:picMkLst>
        </pc:picChg>
        <pc:cxnChg chg="mod">
          <ac:chgData name="Gavita Regunath" userId="52b12786-bde7-460e-afcb-073a1e12ae2f" providerId="ADAL" clId="{A1654854-56DD-42A8-ACAE-9D9F6BEF36A9}" dt="2023-11-25T14:14:07.440" v="49" actId="1076"/>
          <ac:cxnSpMkLst>
            <pc:docMk/>
            <pc:sldMk cId="862646860" sldId="2147479889"/>
            <ac:cxnSpMk id="5" creationId="{4E832F5A-546F-5BD0-E368-7560A26EDF55}"/>
          </ac:cxnSpMkLst>
        </pc:cxnChg>
        <pc:cxnChg chg="mod">
          <ac:chgData name="Gavita Regunath" userId="52b12786-bde7-460e-afcb-073a1e12ae2f" providerId="ADAL" clId="{A1654854-56DD-42A8-ACAE-9D9F6BEF36A9}" dt="2023-11-25T14:14:07.440" v="49" actId="1076"/>
          <ac:cxnSpMkLst>
            <pc:docMk/>
            <pc:sldMk cId="862646860" sldId="2147479889"/>
            <ac:cxnSpMk id="35" creationId="{D3CA3C9E-022A-69B7-ABF4-48885302C145}"/>
          </ac:cxnSpMkLst>
        </pc:cxnChg>
      </pc:sldChg>
      <pc:sldChg chg="addSp modSp del mod ord">
        <pc:chgData name="Gavita Regunath" userId="52b12786-bde7-460e-afcb-073a1e12ae2f" providerId="ADAL" clId="{A1654854-56DD-42A8-ACAE-9D9F6BEF36A9}" dt="2023-11-25T14:13:21.045" v="43" actId="2696"/>
        <pc:sldMkLst>
          <pc:docMk/>
          <pc:sldMk cId="2712273555" sldId="2147479955"/>
        </pc:sldMkLst>
        <pc:spChg chg="add mod">
          <ac:chgData name="Gavita Regunath" userId="52b12786-bde7-460e-afcb-073a1e12ae2f" providerId="ADAL" clId="{A1654854-56DD-42A8-ACAE-9D9F6BEF36A9}" dt="2023-11-25T13:34:43.751" v="13" actId="164"/>
          <ac:spMkLst>
            <pc:docMk/>
            <pc:sldMk cId="2712273555" sldId="2147479955"/>
            <ac:spMk id="3" creationId="{AF0E397C-0564-3CF4-6CC0-2F344C350246}"/>
          </ac:spMkLst>
        </pc:spChg>
        <pc:grpChg chg="add mod">
          <ac:chgData name="Gavita Regunath" userId="52b12786-bde7-460e-afcb-073a1e12ae2f" providerId="ADAL" clId="{A1654854-56DD-42A8-ACAE-9D9F6BEF36A9}" dt="2023-11-25T14:02:00.200" v="36" actId="1076"/>
          <ac:grpSpMkLst>
            <pc:docMk/>
            <pc:sldMk cId="2712273555" sldId="2147479955"/>
            <ac:grpSpMk id="4" creationId="{21F8A251-A638-D117-2720-65FCDA96E9CD}"/>
          </ac:grpSpMkLst>
        </pc:grpChg>
        <pc:picChg chg="mod">
          <ac:chgData name="Gavita Regunath" userId="52b12786-bde7-460e-afcb-073a1e12ae2f" providerId="ADAL" clId="{A1654854-56DD-42A8-ACAE-9D9F6BEF36A9}" dt="2023-11-25T14:02:04.711" v="37" actId="1076"/>
          <ac:picMkLst>
            <pc:docMk/>
            <pc:sldMk cId="2712273555" sldId="2147479955"/>
            <ac:picMk id="5" creationId="{9D99F245-BCE1-6846-0ECA-8F517C96B60F}"/>
          </ac:picMkLst>
        </pc:picChg>
        <pc:picChg chg="mod">
          <ac:chgData name="Gavita Regunath" userId="52b12786-bde7-460e-afcb-073a1e12ae2f" providerId="ADAL" clId="{A1654854-56DD-42A8-ACAE-9D9F6BEF36A9}" dt="2023-11-25T14:01:25.545" v="29" actId="1076"/>
          <ac:picMkLst>
            <pc:docMk/>
            <pc:sldMk cId="2712273555" sldId="2147479955"/>
            <ac:picMk id="6" creationId="{CB55A0EE-59D0-D506-D05A-78397EB1BAAE}"/>
          </ac:picMkLst>
        </pc:picChg>
        <pc:picChg chg="add mod">
          <ac:chgData name="Gavita Regunath" userId="52b12786-bde7-460e-afcb-073a1e12ae2f" providerId="ADAL" clId="{A1654854-56DD-42A8-ACAE-9D9F6BEF36A9}" dt="2023-11-25T14:01:45.369" v="31" actId="1076"/>
          <ac:picMkLst>
            <pc:docMk/>
            <pc:sldMk cId="2712273555" sldId="2147479955"/>
            <ac:picMk id="7" creationId="{F6713433-C82A-1031-F59A-C90BBC0A2FB3}"/>
          </ac:picMkLst>
        </pc:picChg>
        <pc:picChg chg="mod">
          <ac:chgData name="Gavita Regunath" userId="52b12786-bde7-460e-afcb-073a1e12ae2f" providerId="ADAL" clId="{A1654854-56DD-42A8-ACAE-9D9F6BEF36A9}" dt="2023-11-25T14:01:22.023" v="28" actId="14100"/>
          <ac:picMkLst>
            <pc:docMk/>
            <pc:sldMk cId="2712273555" sldId="2147479955"/>
            <ac:picMk id="8" creationId="{54021AD6-C080-B6A4-C703-28A39BBEE85B}"/>
          </ac:picMkLst>
        </pc:picChg>
        <pc:picChg chg="mod">
          <ac:chgData name="Gavita Regunath" userId="52b12786-bde7-460e-afcb-073a1e12ae2f" providerId="ADAL" clId="{A1654854-56DD-42A8-ACAE-9D9F6BEF36A9}" dt="2023-11-25T14:01:08.510" v="24" actId="1076"/>
          <ac:picMkLst>
            <pc:docMk/>
            <pc:sldMk cId="2712273555" sldId="2147479955"/>
            <ac:picMk id="9" creationId="{E450D664-DB07-D1E6-D48B-FFFD1BF55A32}"/>
          </ac:picMkLst>
        </pc:picChg>
        <pc:picChg chg="mod">
          <ac:chgData name="Gavita Regunath" userId="52b12786-bde7-460e-afcb-073a1e12ae2f" providerId="ADAL" clId="{A1654854-56DD-42A8-ACAE-9D9F6BEF36A9}" dt="2023-11-25T14:01:19.683" v="27" actId="14100"/>
          <ac:picMkLst>
            <pc:docMk/>
            <pc:sldMk cId="2712273555" sldId="2147479955"/>
            <ac:picMk id="10" creationId="{7EBA0227-EFFD-8038-91A0-A8F1BC920F01}"/>
          </ac:picMkLst>
        </pc:picChg>
        <pc:picChg chg="mod">
          <ac:chgData name="Gavita Regunath" userId="52b12786-bde7-460e-afcb-073a1e12ae2f" providerId="ADAL" clId="{A1654854-56DD-42A8-ACAE-9D9F6BEF36A9}" dt="2023-11-25T14:01:15.362" v="26" actId="1076"/>
          <ac:picMkLst>
            <pc:docMk/>
            <pc:sldMk cId="2712273555" sldId="2147479955"/>
            <ac:picMk id="11" creationId="{FD74FF82-833B-ED4C-D3EF-22921F88E511}"/>
          </ac:picMkLst>
        </pc:picChg>
        <pc:picChg chg="mod">
          <ac:chgData name="Gavita Regunath" userId="52b12786-bde7-460e-afcb-073a1e12ae2f" providerId="ADAL" clId="{A1654854-56DD-42A8-ACAE-9D9F6BEF36A9}" dt="2023-11-25T13:34:43.751" v="13" actId="164"/>
          <ac:picMkLst>
            <pc:docMk/>
            <pc:sldMk cId="2712273555" sldId="2147479955"/>
            <ac:picMk id="12" creationId="{82030D55-C2FD-9139-3E32-63472BCC1171}"/>
          </ac:picMkLst>
        </pc:picChg>
      </pc:sldChg>
      <pc:sldChg chg="modSp del mod">
        <pc:chgData name="Gavita Regunath" userId="52b12786-bde7-460e-afcb-073a1e12ae2f" providerId="ADAL" clId="{A1654854-56DD-42A8-ACAE-9D9F6BEF36A9}" dt="2023-11-25T14:13:21.045" v="43" actId="2696"/>
        <pc:sldMkLst>
          <pc:docMk/>
          <pc:sldMk cId="4186986432" sldId="2147479956"/>
        </pc:sldMkLst>
        <pc:spChg chg="mod">
          <ac:chgData name="Gavita Regunath" userId="52b12786-bde7-460e-afcb-073a1e12ae2f" providerId="ADAL" clId="{A1654854-56DD-42A8-ACAE-9D9F6BEF36A9}" dt="2023-11-25T14:03:23.043" v="40" actId="1076"/>
          <ac:spMkLst>
            <pc:docMk/>
            <pc:sldMk cId="4186986432" sldId="2147479956"/>
            <ac:spMk id="3" creationId="{8293FA4A-0C88-FC37-E7B9-73E5E107E66F}"/>
          </ac:spMkLst>
        </pc:spChg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2798510237" sldId="2147479957"/>
        </pc:sldMkLst>
      </pc:sldChg>
      <pc:sldChg chg="addSp modSp del mod">
        <pc:chgData name="Gavita Regunath" userId="52b12786-bde7-460e-afcb-073a1e12ae2f" providerId="ADAL" clId="{A1654854-56DD-42A8-ACAE-9D9F6BEF36A9}" dt="2023-11-25T13:57:39.446" v="15" actId="47"/>
        <pc:sldMkLst>
          <pc:docMk/>
          <pc:sldMk cId="625670397" sldId="2147479958"/>
        </pc:sldMkLst>
        <pc:spChg chg="add mod">
          <ac:chgData name="Gavita Regunath" userId="52b12786-bde7-460e-afcb-073a1e12ae2f" providerId="ADAL" clId="{A1654854-56DD-42A8-ACAE-9D9F6BEF36A9}" dt="2023-11-25T13:34:33.411" v="10" actId="164"/>
          <ac:spMkLst>
            <pc:docMk/>
            <pc:sldMk cId="625670397" sldId="2147479958"/>
            <ac:spMk id="6" creationId="{9E770DA3-A0F3-E412-3780-0E35EE9ACACE}"/>
          </ac:spMkLst>
        </pc:spChg>
        <pc:grpChg chg="add mod">
          <ac:chgData name="Gavita Regunath" userId="52b12786-bde7-460e-afcb-073a1e12ae2f" providerId="ADAL" clId="{A1654854-56DD-42A8-ACAE-9D9F6BEF36A9}" dt="2023-11-25T13:34:33.411" v="10" actId="164"/>
          <ac:grpSpMkLst>
            <pc:docMk/>
            <pc:sldMk cId="625670397" sldId="2147479958"/>
            <ac:grpSpMk id="8" creationId="{EAAA69B6-C3E3-F001-B686-E1534FF334C9}"/>
          </ac:grpSpMkLst>
        </pc:grpChg>
        <pc:picChg chg="mod">
          <ac:chgData name="Gavita Regunath" userId="52b12786-bde7-460e-afcb-073a1e12ae2f" providerId="ADAL" clId="{A1654854-56DD-42A8-ACAE-9D9F6BEF36A9}" dt="2023-11-25T13:34:33.411" v="10" actId="164"/>
          <ac:picMkLst>
            <pc:docMk/>
            <pc:sldMk cId="625670397" sldId="2147479958"/>
            <ac:picMk id="5" creationId="{33214A67-2D96-84DA-AD92-6CF2B1CB9FDD}"/>
          </ac:picMkLst>
        </pc:picChg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1062117300" sldId="2147479975"/>
        </pc:sldMkLst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637804201" sldId="2147479977"/>
        </pc:sldMkLst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2534734067" sldId="2147479980"/>
        </pc:sldMkLst>
      </pc:sldChg>
      <pc:sldChg chg="modSp mod">
        <pc:chgData name="Gavita Regunath" userId="52b12786-bde7-460e-afcb-073a1e12ae2f" providerId="ADAL" clId="{A1654854-56DD-42A8-ACAE-9D9F6BEF36A9}" dt="2023-11-25T14:19:36.281" v="94" actId="14100"/>
        <pc:sldMkLst>
          <pc:docMk/>
          <pc:sldMk cId="867695166" sldId="2147481240"/>
        </pc:sldMkLst>
        <pc:spChg chg="mod">
          <ac:chgData name="Gavita Regunath" userId="52b12786-bde7-460e-afcb-073a1e12ae2f" providerId="ADAL" clId="{A1654854-56DD-42A8-ACAE-9D9F6BEF36A9}" dt="2023-11-25T14:19:36.281" v="94" actId="14100"/>
          <ac:spMkLst>
            <pc:docMk/>
            <pc:sldMk cId="867695166" sldId="2147481240"/>
            <ac:spMk id="4" creationId="{76CEC2FA-11D3-03FB-2501-7DC2DE8218B5}"/>
          </ac:spMkLst>
        </pc:spChg>
      </pc:sldChg>
      <pc:sldChg chg="addSp delSp modSp mod ord">
        <pc:chgData name="Gavita Regunath" userId="52b12786-bde7-460e-afcb-073a1e12ae2f" providerId="ADAL" clId="{A1654854-56DD-42A8-ACAE-9D9F6BEF36A9}" dt="2023-11-25T15:52:32.461" v="953" actId="207"/>
        <pc:sldMkLst>
          <pc:docMk/>
          <pc:sldMk cId="2698313891" sldId="2147481245"/>
        </pc:sldMkLst>
        <pc:spChg chg="mod">
          <ac:chgData name="Gavita Regunath" userId="52b12786-bde7-460e-afcb-073a1e12ae2f" providerId="ADAL" clId="{A1654854-56DD-42A8-ACAE-9D9F6BEF36A9}" dt="2023-11-25T15:52:32.461" v="953" actId="207"/>
          <ac:spMkLst>
            <pc:docMk/>
            <pc:sldMk cId="2698313891" sldId="2147481245"/>
            <ac:spMk id="6" creationId="{61E6BB7D-E796-4D76-A83F-CE0243E5FDCD}"/>
          </ac:spMkLst>
        </pc:spChg>
        <pc:spChg chg="mod">
          <ac:chgData name="Gavita Regunath" userId="52b12786-bde7-460e-afcb-073a1e12ae2f" providerId="ADAL" clId="{A1654854-56DD-42A8-ACAE-9D9F6BEF36A9}" dt="2023-11-25T15:52:25.788" v="952" actId="1076"/>
          <ac:spMkLst>
            <pc:docMk/>
            <pc:sldMk cId="2698313891" sldId="2147481245"/>
            <ac:spMk id="7" creationId="{BD8AAD6B-3E68-A0D6-A2D2-54DCA3D88964}"/>
          </ac:spMkLst>
        </pc:spChg>
        <pc:picChg chg="add del">
          <ac:chgData name="Gavita Regunath" userId="52b12786-bde7-460e-afcb-073a1e12ae2f" providerId="ADAL" clId="{A1654854-56DD-42A8-ACAE-9D9F6BEF36A9}" dt="2023-11-25T14:46:23.213" v="703"/>
          <ac:picMkLst>
            <pc:docMk/>
            <pc:sldMk cId="2698313891" sldId="2147481245"/>
            <ac:picMk id="3" creationId="{3583650D-E583-BA54-4A19-FA5E573C1476}"/>
          </ac:picMkLst>
        </pc:picChg>
        <pc:picChg chg="add mod">
          <ac:chgData name="Gavita Regunath" userId="52b12786-bde7-460e-afcb-073a1e12ae2f" providerId="ADAL" clId="{A1654854-56DD-42A8-ACAE-9D9F6BEF36A9}" dt="2023-11-25T14:46:30.243" v="706" actId="1076"/>
          <ac:picMkLst>
            <pc:docMk/>
            <pc:sldMk cId="2698313891" sldId="2147481245"/>
            <ac:picMk id="5" creationId="{A4A724BA-461E-BE78-FCE0-06156144D2B6}"/>
          </ac:picMkLst>
        </pc:picChg>
        <pc:picChg chg="add mod">
          <ac:chgData name="Gavita Regunath" userId="52b12786-bde7-460e-afcb-073a1e12ae2f" providerId="ADAL" clId="{A1654854-56DD-42A8-ACAE-9D9F6BEF36A9}" dt="2023-11-25T14:46:28.656" v="705" actId="1076"/>
          <ac:picMkLst>
            <pc:docMk/>
            <pc:sldMk cId="2698313891" sldId="2147481245"/>
            <ac:picMk id="8" creationId="{E7AA56BE-4F23-365F-088B-93EC51977D86}"/>
          </ac:picMkLst>
        </pc:picChg>
      </pc:sldChg>
      <pc:sldChg chg="addSp delSp modSp del mod modClrScheme chgLayout">
        <pc:chgData name="Gavita Regunath" userId="52b12786-bde7-460e-afcb-073a1e12ae2f" providerId="ADAL" clId="{A1654854-56DD-42A8-ACAE-9D9F6BEF36A9}" dt="2023-11-25T14:36:49.119" v="389" actId="47"/>
        <pc:sldMkLst>
          <pc:docMk/>
          <pc:sldMk cId="2715238365" sldId="2147481248"/>
        </pc:sldMkLst>
        <pc:spChg chg="del mod ord">
          <ac:chgData name="Gavita Regunath" userId="52b12786-bde7-460e-afcb-073a1e12ae2f" providerId="ADAL" clId="{A1654854-56DD-42A8-ACAE-9D9F6BEF36A9}" dt="2023-11-25T14:35:19.097" v="336" actId="700"/>
          <ac:spMkLst>
            <pc:docMk/>
            <pc:sldMk cId="2715238365" sldId="2147481248"/>
            <ac:spMk id="2" creationId="{9ADFB59E-5578-5C1E-B609-6A85E2913CBF}"/>
          </ac:spMkLst>
        </pc:spChg>
        <pc:spChg chg="add mod ord">
          <ac:chgData name="Gavita Regunath" userId="52b12786-bde7-460e-afcb-073a1e12ae2f" providerId="ADAL" clId="{A1654854-56DD-42A8-ACAE-9D9F6BEF36A9}" dt="2023-11-25T14:36:03.684" v="385" actId="1076"/>
          <ac:spMkLst>
            <pc:docMk/>
            <pc:sldMk cId="2715238365" sldId="2147481248"/>
            <ac:spMk id="3" creationId="{90F3A033-AF16-7654-8853-C406E6C8F3D6}"/>
          </ac:spMkLst>
        </pc:spChg>
        <pc:spChg chg="add">
          <ac:chgData name="Gavita Regunath" userId="52b12786-bde7-460e-afcb-073a1e12ae2f" providerId="ADAL" clId="{A1654854-56DD-42A8-ACAE-9D9F6BEF36A9}" dt="2023-11-25T14:36:27.243" v="386" actId="22"/>
          <ac:spMkLst>
            <pc:docMk/>
            <pc:sldMk cId="2715238365" sldId="2147481248"/>
            <ac:spMk id="5" creationId="{7869C51D-AFB2-D13A-2835-3F3C36350153}"/>
          </ac:spMkLst>
        </pc:spChg>
      </pc:sldChg>
      <pc:sldChg chg="modSp mod">
        <pc:chgData name="Gavita Regunath" userId="52b12786-bde7-460e-afcb-073a1e12ae2f" providerId="ADAL" clId="{A1654854-56DD-42A8-ACAE-9D9F6BEF36A9}" dt="2023-11-27T20:02:01.597" v="1134" actId="20577"/>
        <pc:sldMkLst>
          <pc:docMk/>
          <pc:sldMk cId="1769000492" sldId="2147481249"/>
        </pc:sldMkLst>
        <pc:spChg chg="mod">
          <ac:chgData name="Gavita Regunath" userId="52b12786-bde7-460e-afcb-073a1e12ae2f" providerId="ADAL" clId="{A1654854-56DD-42A8-ACAE-9D9F6BEF36A9}" dt="2023-11-27T20:02:01.597" v="1134" actId="20577"/>
          <ac:spMkLst>
            <pc:docMk/>
            <pc:sldMk cId="1769000492" sldId="2147481249"/>
            <ac:spMk id="3" creationId="{92DA6397-77B5-3E58-460A-7AC29BD3DEF1}"/>
          </ac:spMkLst>
        </pc:spChg>
      </pc:sldChg>
      <pc:sldChg chg="del">
        <pc:chgData name="Gavita Regunath" userId="52b12786-bde7-460e-afcb-073a1e12ae2f" providerId="ADAL" clId="{A1654854-56DD-42A8-ACAE-9D9F6BEF36A9}" dt="2023-11-25T14:13:04.124" v="41" actId="47"/>
        <pc:sldMkLst>
          <pc:docMk/>
          <pc:sldMk cId="3720014972" sldId="2147481253"/>
        </pc:sldMkLst>
      </pc:sldChg>
      <pc:sldChg chg="del">
        <pc:chgData name="Gavita Regunath" userId="52b12786-bde7-460e-afcb-073a1e12ae2f" providerId="ADAL" clId="{A1654854-56DD-42A8-ACAE-9D9F6BEF36A9}" dt="2023-11-25T14:13:05.588" v="42" actId="47"/>
        <pc:sldMkLst>
          <pc:docMk/>
          <pc:sldMk cId="3830609894" sldId="2147481254"/>
        </pc:sldMkLst>
      </pc:sldChg>
      <pc:sldChg chg="addSp modSp mod">
        <pc:chgData name="Gavita Regunath" userId="52b12786-bde7-460e-afcb-073a1e12ae2f" providerId="ADAL" clId="{A1654854-56DD-42A8-ACAE-9D9F6BEF36A9}" dt="2023-11-25T14:27:51.079" v="335" actId="404"/>
        <pc:sldMkLst>
          <pc:docMk/>
          <pc:sldMk cId="2013515117" sldId="2147481255"/>
        </pc:sldMkLst>
        <pc:spChg chg="add mod">
          <ac:chgData name="Gavita Regunath" userId="52b12786-bde7-460e-afcb-073a1e12ae2f" providerId="ADAL" clId="{A1654854-56DD-42A8-ACAE-9D9F6BEF36A9}" dt="2023-11-25T14:27:23.431" v="327" actId="1076"/>
          <ac:spMkLst>
            <pc:docMk/>
            <pc:sldMk cId="2013515117" sldId="2147481255"/>
            <ac:spMk id="3" creationId="{80DD1DCA-322F-8981-61CB-068D59828705}"/>
          </ac:spMkLst>
        </pc:spChg>
        <pc:spChg chg="mod">
          <ac:chgData name="Gavita Regunath" userId="52b12786-bde7-460e-afcb-073a1e12ae2f" providerId="ADAL" clId="{A1654854-56DD-42A8-ACAE-9D9F6BEF36A9}" dt="2023-11-25T14:27:51.079" v="335" actId="404"/>
          <ac:spMkLst>
            <pc:docMk/>
            <pc:sldMk cId="2013515117" sldId="2147481255"/>
            <ac:spMk id="14" creationId="{18323F2B-696E-9906-034E-B8FFC0CCAAAB}"/>
          </ac:spMkLst>
        </pc:spChg>
        <pc:picChg chg="add mod">
          <ac:chgData name="Gavita Regunath" userId="52b12786-bde7-460e-afcb-073a1e12ae2f" providerId="ADAL" clId="{A1654854-56DD-42A8-ACAE-9D9F6BEF36A9}" dt="2023-11-25T14:27:26.086" v="328" actId="1076"/>
          <ac:picMkLst>
            <pc:docMk/>
            <pc:sldMk cId="2013515117" sldId="2147481255"/>
            <ac:picMk id="5" creationId="{4538596C-28C6-22BF-83BD-7F9426D0505E}"/>
          </ac:picMkLst>
        </pc:picChg>
        <pc:picChg chg="add mod">
          <ac:chgData name="Gavita Regunath" userId="52b12786-bde7-460e-afcb-073a1e12ae2f" providerId="ADAL" clId="{A1654854-56DD-42A8-ACAE-9D9F6BEF36A9}" dt="2023-11-25T14:26:59.454" v="316" actId="1076"/>
          <ac:picMkLst>
            <pc:docMk/>
            <pc:sldMk cId="2013515117" sldId="2147481255"/>
            <ac:picMk id="6" creationId="{6A460C13-76E8-F589-411C-F4B06985D4EF}"/>
          </ac:picMkLst>
        </pc:picChg>
        <pc:picChg chg="add mod">
          <ac:chgData name="Gavita Regunath" userId="52b12786-bde7-460e-afcb-073a1e12ae2f" providerId="ADAL" clId="{A1654854-56DD-42A8-ACAE-9D9F6BEF36A9}" dt="2023-11-25T14:27:30.226" v="329" actId="1076"/>
          <ac:picMkLst>
            <pc:docMk/>
            <pc:sldMk cId="2013515117" sldId="2147481255"/>
            <ac:picMk id="7" creationId="{D3F042A0-373B-F769-C373-DE111A4B27EB}"/>
          </ac:picMkLst>
        </pc:picChg>
        <pc:picChg chg="mod">
          <ac:chgData name="Gavita Regunath" userId="52b12786-bde7-460e-afcb-073a1e12ae2f" providerId="ADAL" clId="{A1654854-56DD-42A8-ACAE-9D9F6BEF36A9}" dt="2023-11-25T14:27:08.008" v="322" actId="1076"/>
          <ac:picMkLst>
            <pc:docMk/>
            <pc:sldMk cId="2013515117" sldId="2147481255"/>
            <ac:picMk id="13" creationId="{6BFD7663-7BE4-49F2-5D20-D25A239FA21A}"/>
          </ac:picMkLst>
        </pc:picChg>
      </pc:sldChg>
      <pc:sldChg chg="addSp delSp modSp mod">
        <pc:chgData name="Gavita Regunath" userId="52b12786-bde7-460e-afcb-073a1e12ae2f" providerId="ADAL" clId="{A1654854-56DD-42A8-ACAE-9D9F6BEF36A9}" dt="2023-11-25T14:19:11.021" v="93" actId="1076"/>
        <pc:sldMkLst>
          <pc:docMk/>
          <pc:sldMk cId="143577181" sldId="2147481256"/>
        </pc:sldMkLst>
        <pc:spChg chg="add del mod">
          <ac:chgData name="Gavita Regunath" userId="52b12786-bde7-460e-afcb-073a1e12ae2f" providerId="ADAL" clId="{A1654854-56DD-42A8-ACAE-9D9F6BEF36A9}" dt="2023-11-25T14:18:49.333" v="88" actId="478"/>
          <ac:spMkLst>
            <pc:docMk/>
            <pc:sldMk cId="143577181" sldId="2147481256"/>
            <ac:spMk id="48" creationId="{C158FDD7-5DBD-547D-7D96-0958ECB71E29}"/>
          </ac:spMkLst>
        </pc:spChg>
        <pc:spChg chg="mod">
          <ac:chgData name="Gavita Regunath" userId="52b12786-bde7-460e-afcb-073a1e12ae2f" providerId="ADAL" clId="{A1654854-56DD-42A8-ACAE-9D9F6BEF36A9}" dt="2023-11-25T14:18:55.923" v="90" actId="207"/>
          <ac:spMkLst>
            <pc:docMk/>
            <pc:sldMk cId="143577181" sldId="2147481256"/>
            <ac:spMk id="454" creationId="{C543A5A6-443D-05D4-0A5D-EFB151C440E9}"/>
          </ac:spMkLst>
        </pc:spChg>
        <pc:spChg chg="del">
          <ac:chgData name="Gavita Regunath" userId="52b12786-bde7-460e-afcb-073a1e12ae2f" providerId="ADAL" clId="{A1654854-56DD-42A8-ACAE-9D9F6BEF36A9}" dt="2023-11-25T14:18:47.220" v="87" actId="478"/>
          <ac:spMkLst>
            <pc:docMk/>
            <pc:sldMk cId="143577181" sldId="2147481256"/>
            <ac:spMk id="455" creationId="{E6363673-BCD3-E600-C2B9-1585972A1837}"/>
          </ac:spMkLst>
        </pc:spChg>
        <pc:picChg chg="add mod">
          <ac:chgData name="Gavita Regunath" userId="52b12786-bde7-460e-afcb-073a1e12ae2f" providerId="ADAL" clId="{A1654854-56DD-42A8-ACAE-9D9F6BEF36A9}" dt="2023-11-25T14:19:06.757" v="91" actId="1076"/>
          <ac:picMkLst>
            <pc:docMk/>
            <pc:sldMk cId="143577181" sldId="2147481256"/>
            <ac:picMk id="29" creationId="{89941BAD-1C3D-9CB3-B4C2-6FFEFE9E1A08}"/>
          </ac:picMkLst>
        </pc:picChg>
        <pc:picChg chg="add mod">
          <ac:chgData name="Gavita Regunath" userId="52b12786-bde7-460e-afcb-073a1e12ae2f" providerId="ADAL" clId="{A1654854-56DD-42A8-ACAE-9D9F6BEF36A9}" dt="2023-11-25T14:19:11.021" v="93" actId="1076"/>
          <ac:picMkLst>
            <pc:docMk/>
            <pc:sldMk cId="143577181" sldId="2147481256"/>
            <ac:picMk id="31" creationId="{2501F22B-76B6-455B-D8E6-0F15EFCBA061}"/>
          </ac:picMkLst>
        </pc:picChg>
        <pc:picChg chg="add mod">
          <ac:chgData name="Gavita Regunath" userId="52b12786-bde7-460e-afcb-073a1e12ae2f" providerId="ADAL" clId="{A1654854-56DD-42A8-ACAE-9D9F6BEF36A9}" dt="2023-11-25T14:19:08.164" v="92" actId="1076"/>
          <ac:picMkLst>
            <pc:docMk/>
            <pc:sldMk cId="143577181" sldId="2147481256"/>
            <ac:picMk id="45" creationId="{6A63904C-DC3B-6DBE-9B5B-925D83E7A6FF}"/>
          </ac:picMkLst>
        </pc:picChg>
        <pc:picChg chg="add mod">
          <ac:chgData name="Gavita Regunath" userId="52b12786-bde7-460e-afcb-073a1e12ae2f" providerId="ADAL" clId="{A1654854-56DD-42A8-ACAE-9D9F6BEF36A9}" dt="2023-11-25T14:18:44.896" v="86" actId="1076"/>
          <ac:picMkLst>
            <pc:docMk/>
            <pc:sldMk cId="143577181" sldId="2147481256"/>
            <ac:picMk id="46" creationId="{0E896239-9B4A-6D52-13F9-817F6FCDE3BF}"/>
          </ac:picMkLst>
        </pc:picChg>
      </pc:sldChg>
      <pc:sldChg chg="new del">
        <pc:chgData name="Gavita Regunath" userId="52b12786-bde7-460e-afcb-073a1e12ae2f" providerId="ADAL" clId="{A1654854-56DD-42A8-ACAE-9D9F6BEF36A9}" dt="2023-11-25T13:57:41.219" v="16" actId="47"/>
        <pc:sldMkLst>
          <pc:docMk/>
          <pc:sldMk cId="719643174" sldId="2147481256"/>
        </pc:sldMkLst>
      </pc:sldChg>
      <pc:sldChg chg="addSp delSp modSp new mod">
        <pc:chgData name="Gavita Regunath" userId="52b12786-bde7-460e-afcb-073a1e12ae2f" providerId="ADAL" clId="{A1654854-56DD-42A8-ACAE-9D9F6BEF36A9}" dt="2023-11-25T14:39:46.205" v="605" actId="1076"/>
        <pc:sldMkLst>
          <pc:docMk/>
          <pc:sldMk cId="1855920834" sldId="2147481257"/>
        </pc:sldMkLst>
        <pc:spChg chg="del">
          <ac:chgData name="Gavita Regunath" userId="52b12786-bde7-460e-afcb-073a1e12ae2f" providerId="ADAL" clId="{A1654854-56DD-42A8-ACAE-9D9F6BEF36A9}" dt="2023-11-25T14:39:14.254" v="568" actId="478"/>
          <ac:spMkLst>
            <pc:docMk/>
            <pc:sldMk cId="1855920834" sldId="2147481257"/>
            <ac:spMk id="2" creationId="{6E5EC56B-9A3A-96D2-A740-37C446F13A18}"/>
          </ac:spMkLst>
        </pc:spChg>
        <pc:spChg chg="add mod">
          <ac:chgData name="Gavita Regunath" userId="52b12786-bde7-460e-afcb-073a1e12ae2f" providerId="ADAL" clId="{A1654854-56DD-42A8-ACAE-9D9F6BEF36A9}" dt="2023-11-25T14:39:46.205" v="605" actId="1076"/>
          <ac:spMkLst>
            <pc:docMk/>
            <pc:sldMk cId="1855920834" sldId="2147481257"/>
            <ac:spMk id="3" creationId="{7152BCDE-2A80-9D02-4F84-8DCF6C36F9EE}"/>
          </ac:spMkLst>
        </pc:spChg>
        <pc:spChg chg="add mod">
          <ac:chgData name="Gavita Regunath" userId="52b12786-bde7-460e-afcb-073a1e12ae2f" providerId="ADAL" clId="{A1654854-56DD-42A8-ACAE-9D9F6BEF36A9}" dt="2023-11-25T14:39:44.303" v="604" actId="1076"/>
          <ac:spMkLst>
            <pc:docMk/>
            <pc:sldMk cId="1855920834" sldId="2147481257"/>
            <ac:spMk id="4" creationId="{04F1E8F5-C582-B6DE-4BD3-A7221B50F308}"/>
          </ac:spMkLst>
        </pc:spChg>
        <pc:spChg chg="add mod">
          <ac:chgData name="Gavita Regunath" userId="52b12786-bde7-460e-afcb-073a1e12ae2f" providerId="ADAL" clId="{A1654854-56DD-42A8-ACAE-9D9F6BEF36A9}" dt="2023-11-25T14:39:39.194" v="603" actId="1076"/>
          <ac:spMkLst>
            <pc:docMk/>
            <pc:sldMk cId="1855920834" sldId="2147481257"/>
            <ac:spMk id="5" creationId="{2A5EF84C-7811-8B67-885F-0B39062CA8A7}"/>
          </ac:spMkLst>
        </pc:spChg>
        <pc:spChg chg="add mod">
          <ac:chgData name="Gavita Regunath" userId="52b12786-bde7-460e-afcb-073a1e12ae2f" providerId="ADAL" clId="{A1654854-56DD-42A8-ACAE-9D9F6BEF36A9}" dt="2023-11-25T14:39:31.132" v="599" actId="20577"/>
          <ac:spMkLst>
            <pc:docMk/>
            <pc:sldMk cId="1855920834" sldId="2147481257"/>
            <ac:spMk id="6" creationId="{6F207638-4F6E-C7F5-7404-3AC726D7A224}"/>
          </ac:spMkLst>
        </pc:spChg>
      </pc:sldChg>
      <pc:sldChg chg="addSp delSp modSp new mod">
        <pc:chgData name="Gavita Regunath" userId="52b12786-bde7-460e-afcb-073a1e12ae2f" providerId="ADAL" clId="{A1654854-56DD-42A8-ACAE-9D9F6BEF36A9}" dt="2023-11-25T14:45:49.333" v="701" actId="1076"/>
        <pc:sldMkLst>
          <pc:docMk/>
          <pc:sldMk cId="3499288106" sldId="2147481258"/>
        </pc:sldMkLst>
        <pc:spChg chg="mod">
          <ac:chgData name="Gavita Regunath" userId="52b12786-bde7-460e-afcb-073a1e12ae2f" providerId="ADAL" clId="{A1654854-56DD-42A8-ACAE-9D9F6BEF36A9}" dt="2023-11-25T14:40:41.993" v="665" actId="20577"/>
          <ac:spMkLst>
            <pc:docMk/>
            <pc:sldMk cId="3499288106" sldId="2147481258"/>
            <ac:spMk id="2" creationId="{FDA9A0F0-382B-FBF3-1239-42021E46D0D2}"/>
          </ac:spMkLst>
        </pc:spChg>
        <pc:spChg chg="add del">
          <ac:chgData name="Gavita Regunath" userId="52b12786-bde7-460e-afcb-073a1e12ae2f" providerId="ADAL" clId="{A1654854-56DD-42A8-ACAE-9D9F6BEF36A9}" dt="2023-11-25T14:42:12.848" v="667" actId="22"/>
          <ac:spMkLst>
            <pc:docMk/>
            <pc:sldMk cId="3499288106" sldId="2147481258"/>
            <ac:spMk id="4" creationId="{ED5F3F8D-7228-E556-20C8-98358C6F8910}"/>
          </ac:spMkLst>
        </pc:spChg>
        <pc:spChg chg="add mod">
          <ac:chgData name="Gavita Regunath" userId="52b12786-bde7-460e-afcb-073a1e12ae2f" providerId="ADAL" clId="{A1654854-56DD-42A8-ACAE-9D9F6BEF36A9}" dt="2023-11-25T14:44:04.188" v="685" actId="1076"/>
          <ac:spMkLst>
            <pc:docMk/>
            <pc:sldMk cId="3499288106" sldId="2147481258"/>
            <ac:spMk id="6" creationId="{19A058D4-C4EC-6C8A-27A4-5CFCA8AA90F0}"/>
          </ac:spMkLst>
        </pc:spChg>
        <pc:spChg chg="add mod">
          <ac:chgData name="Gavita Regunath" userId="52b12786-bde7-460e-afcb-073a1e12ae2f" providerId="ADAL" clId="{A1654854-56DD-42A8-ACAE-9D9F6BEF36A9}" dt="2023-11-25T14:44:00.690" v="684" actId="1076"/>
          <ac:spMkLst>
            <pc:docMk/>
            <pc:sldMk cId="3499288106" sldId="2147481258"/>
            <ac:spMk id="8" creationId="{F82D119D-FBA8-5983-ED3A-395231D81199}"/>
          </ac:spMkLst>
        </pc:spChg>
        <pc:spChg chg="add mod">
          <ac:chgData name="Gavita Regunath" userId="52b12786-bde7-460e-afcb-073a1e12ae2f" providerId="ADAL" clId="{A1654854-56DD-42A8-ACAE-9D9F6BEF36A9}" dt="2023-11-25T14:43:47.165" v="682" actId="14100"/>
          <ac:spMkLst>
            <pc:docMk/>
            <pc:sldMk cId="3499288106" sldId="2147481258"/>
            <ac:spMk id="10" creationId="{DB9CCAE7-E458-CF4A-F1FC-5F4130F172EC}"/>
          </ac:spMkLst>
        </pc:spChg>
        <pc:spChg chg="add del mod">
          <ac:chgData name="Gavita Regunath" userId="52b12786-bde7-460e-afcb-073a1e12ae2f" providerId="ADAL" clId="{A1654854-56DD-42A8-ACAE-9D9F6BEF36A9}" dt="2023-11-25T14:44:25.402" v="690" actId="478"/>
          <ac:spMkLst>
            <pc:docMk/>
            <pc:sldMk cId="3499288106" sldId="2147481258"/>
            <ac:spMk id="13" creationId="{31A7A475-CFB5-82D1-A74D-355F6CA32CCD}"/>
          </ac:spMkLst>
        </pc:spChg>
        <pc:picChg chg="add del mod">
          <ac:chgData name="Gavita Regunath" userId="52b12786-bde7-460e-afcb-073a1e12ae2f" providerId="ADAL" clId="{A1654854-56DD-42A8-ACAE-9D9F6BEF36A9}" dt="2023-11-25T14:44:25.402" v="690" actId="478"/>
          <ac:picMkLst>
            <pc:docMk/>
            <pc:sldMk cId="3499288106" sldId="2147481258"/>
            <ac:picMk id="12" creationId="{E0C4A578-76D9-C590-CBD2-9B487A60D3BC}"/>
          </ac:picMkLst>
        </pc:picChg>
        <pc:picChg chg="add mod modCrop">
          <ac:chgData name="Gavita Regunath" userId="52b12786-bde7-460e-afcb-073a1e12ae2f" providerId="ADAL" clId="{A1654854-56DD-42A8-ACAE-9D9F6BEF36A9}" dt="2023-11-25T14:45:49.333" v="701" actId="1076"/>
          <ac:picMkLst>
            <pc:docMk/>
            <pc:sldMk cId="3499288106" sldId="2147481258"/>
            <ac:picMk id="15" creationId="{047B64F2-607C-9B42-B691-6CEBB993C413}"/>
          </ac:picMkLst>
        </pc:picChg>
      </pc:sldChg>
      <pc:sldChg chg="addSp delSp modSp new mod modClrScheme chgLayout">
        <pc:chgData name="Gavita Regunath" userId="52b12786-bde7-460e-afcb-073a1e12ae2f" providerId="ADAL" clId="{A1654854-56DD-42A8-ACAE-9D9F6BEF36A9}" dt="2023-11-27T19:33:50.787" v="1120" actId="20577"/>
        <pc:sldMkLst>
          <pc:docMk/>
          <pc:sldMk cId="3332348172" sldId="2147481259"/>
        </pc:sldMkLst>
        <pc:spChg chg="del">
          <ac:chgData name="Gavita Regunath" userId="52b12786-bde7-460e-afcb-073a1e12ae2f" providerId="ADAL" clId="{A1654854-56DD-42A8-ACAE-9D9F6BEF36A9}" dt="2023-11-25T15:16:40.991" v="708" actId="6264"/>
          <ac:spMkLst>
            <pc:docMk/>
            <pc:sldMk cId="3332348172" sldId="2147481259"/>
            <ac:spMk id="2" creationId="{AED53BBE-6E90-6850-7067-CCF1B5DD1021}"/>
          </ac:spMkLst>
        </pc:spChg>
        <pc:spChg chg="add del mod ord">
          <ac:chgData name="Gavita Regunath" userId="52b12786-bde7-460e-afcb-073a1e12ae2f" providerId="ADAL" clId="{A1654854-56DD-42A8-ACAE-9D9F6BEF36A9}" dt="2023-11-25T15:16:46.373" v="709" actId="700"/>
          <ac:spMkLst>
            <pc:docMk/>
            <pc:sldMk cId="3332348172" sldId="2147481259"/>
            <ac:spMk id="3" creationId="{F8076DDF-6A33-1ACC-BF63-1A09C34D20CB}"/>
          </ac:spMkLst>
        </pc:spChg>
        <pc:spChg chg="add mod ord">
          <ac:chgData name="Gavita Regunath" userId="52b12786-bde7-460e-afcb-073a1e12ae2f" providerId="ADAL" clId="{A1654854-56DD-42A8-ACAE-9D9F6BEF36A9}" dt="2023-11-25T15:17:19.129" v="716" actId="20577"/>
          <ac:spMkLst>
            <pc:docMk/>
            <pc:sldMk cId="3332348172" sldId="2147481259"/>
            <ac:spMk id="4" creationId="{057E7E16-E2AF-66A9-D6B9-5579F6D1F84B}"/>
          </ac:spMkLst>
        </pc:spChg>
        <pc:spChg chg="add mod">
          <ac:chgData name="Gavita Regunath" userId="52b12786-bde7-460e-afcb-073a1e12ae2f" providerId="ADAL" clId="{A1654854-56DD-42A8-ACAE-9D9F6BEF36A9}" dt="2023-11-27T19:33:50.787" v="1120" actId="20577"/>
          <ac:spMkLst>
            <pc:docMk/>
            <pc:sldMk cId="3332348172" sldId="2147481259"/>
            <ac:spMk id="6" creationId="{A842C792-8366-861C-7826-D20513393F67}"/>
          </ac:spMkLst>
        </pc:spChg>
      </pc:sldChg>
      <pc:sldChg chg="addSp modSp new mod modAnim">
        <pc:chgData name="Gavita Regunath" userId="52b12786-bde7-460e-afcb-073a1e12ae2f" providerId="ADAL" clId="{A1654854-56DD-42A8-ACAE-9D9F6BEF36A9}" dt="2023-11-25T15:34:28.918" v="909" actId="14100"/>
        <pc:sldMkLst>
          <pc:docMk/>
          <pc:sldMk cId="238705838" sldId="2147481260"/>
        </pc:sldMkLst>
        <pc:spChg chg="mod">
          <ac:chgData name="Gavita Regunath" userId="52b12786-bde7-460e-afcb-073a1e12ae2f" providerId="ADAL" clId="{A1654854-56DD-42A8-ACAE-9D9F6BEF36A9}" dt="2023-11-25T15:19:09.370" v="765" actId="20577"/>
          <ac:spMkLst>
            <pc:docMk/>
            <pc:sldMk cId="238705838" sldId="2147481260"/>
            <ac:spMk id="2" creationId="{93713100-3B6D-882C-2830-3F7C1E05E429}"/>
          </ac:spMkLst>
        </pc:spChg>
        <pc:spChg chg="add mod">
          <ac:chgData name="Gavita Regunath" userId="52b12786-bde7-460e-afcb-073a1e12ae2f" providerId="ADAL" clId="{A1654854-56DD-42A8-ACAE-9D9F6BEF36A9}" dt="2023-11-25T15:20:39.118" v="783" actId="1076"/>
          <ac:spMkLst>
            <pc:docMk/>
            <pc:sldMk cId="238705838" sldId="2147481260"/>
            <ac:spMk id="4" creationId="{6EF76EC8-BA58-9311-2D1C-75579A6C970D}"/>
          </ac:spMkLst>
        </pc:spChg>
        <pc:spChg chg="add mod">
          <ac:chgData name="Gavita Regunath" userId="52b12786-bde7-460e-afcb-073a1e12ae2f" providerId="ADAL" clId="{A1654854-56DD-42A8-ACAE-9D9F6BEF36A9}" dt="2023-11-25T15:19:50.435" v="778" actId="1076"/>
          <ac:spMkLst>
            <pc:docMk/>
            <pc:sldMk cId="238705838" sldId="2147481260"/>
            <ac:spMk id="5" creationId="{BB88E163-8CD0-C44B-ADFD-188FCB9E89CB}"/>
          </ac:spMkLst>
        </pc:spChg>
        <pc:spChg chg="add mod">
          <ac:chgData name="Gavita Regunath" userId="52b12786-bde7-460e-afcb-073a1e12ae2f" providerId="ADAL" clId="{A1654854-56DD-42A8-ACAE-9D9F6BEF36A9}" dt="2023-11-25T15:26:17.538" v="890" actId="1582"/>
          <ac:spMkLst>
            <pc:docMk/>
            <pc:sldMk cId="238705838" sldId="2147481260"/>
            <ac:spMk id="7" creationId="{21E62F6D-B398-DF6A-AC3D-6C7065061775}"/>
          </ac:spMkLst>
        </pc:spChg>
        <pc:spChg chg="add mod">
          <ac:chgData name="Gavita Regunath" userId="52b12786-bde7-460e-afcb-073a1e12ae2f" providerId="ADAL" clId="{A1654854-56DD-42A8-ACAE-9D9F6BEF36A9}" dt="2023-11-25T15:34:28.918" v="909" actId="14100"/>
          <ac:spMkLst>
            <pc:docMk/>
            <pc:sldMk cId="238705838" sldId="2147481260"/>
            <ac:spMk id="8" creationId="{B8EA1831-AF6F-7360-01D0-9ADE679A1DB5}"/>
          </ac:spMkLst>
        </pc:spChg>
        <pc:picChg chg="add mod">
          <ac:chgData name="Gavita Regunath" userId="52b12786-bde7-460e-afcb-073a1e12ae2f" providerId="ADAL" clId="{A1654854-56DD-42A8-ACAE-9D9F6BEF36A9}" dt="2023-11-25T15:20:58.257" v="789" actId="14100"/>
          <ac:picMkLst>
            <pc:docMk/>
            <pc:sldMk cId="238705838" sldId="2147481260"/>
            <ac:picMk id="6" creationId="{6F30CB6A-0532-FE2D-3144-66AD310AA2FE}"/>
          </ac:picMkLst>
        </pc:picChg>
      </pc:sldChg>
      <pc:sldChg chg="addSp delSp modSp new mod chgLayout">
        <pc:chgData name="Gavita Regunath" userId="52b12786-bde7-460e-afcb-073a1e12ae2f" providerId="ADAL" clId="{A1654854-56DD-42A8-ACAE-9D9F6BEF36A9}" dt="2023-11-25T15:35:57.879" v="915" actId="14100"/>
        <pc:sldMkLst>
          <pc:docMk/>
          <pc:sldMk cId="2085662691" sldId="2147481261"/>
        </pc:sldMkLst>
        <pc:spChg chg="mod ord">
          <ac:chgData name="Gavita Regunath" userId="52b12786-bde7-460e-afcb-073a1e12ae2f" providerId="ADAL" clId="{A1654854-56DD-42A8-ACAE-9D9F6BEF36A9}" dt="2023-11-25T15:33:13.975" v="901" actId="700"/>
          <ac:spMkLst>
            <pc:docMk/>
            <pc:sldMk cId="2085662691" sldId="2147481261"/>
            <ac:spMk id="2" creationId="{897E36F9-32FA-C9BC-7D98-076C62DEC415}"/>
          </ac:spMkLst>
        </pc:spChg>
        <pc:spChg chg="add del">
          <ac:chgData name="Gavita Regunath" userId="52b12786-bde7-460e-afcb-073a1e12ae2f" providerId="ADAL" clId="{A1654854-56DD-42A8-ACAE-9D9F6BEF36A9}" dt="2023-11-25T15:21:32.953" v="793" actId="22"/>
          <ac:spMkLst>
            <pc:docMk/>
            <pc:sldMk cId="2085662691" sldId="2147481261"/>
            <ac:spMk id="6" creationId="{5F7C9A37-9B51-0523-091D-7BBFE2DE5083}"/>
          </ac:spMkLst>
        </pc:spChg>
        <pc:spChg chg="add mod">
          <ac:chgData name="Gavita Regunath" userId="52b12786-bde7-460e-afcb-073a1e12ae2f" providerId="ADAL" clId="{A1654854-56DD-42A8-ACAE-9D9F6BEF36A9}" dt="2023-11-25T15:35:47.939" v="912" actId="20577"/>
          <ac:spMkLst>
            <pc:docMk/>
            <pc:sldMk cId="2085662691" sldId="2147481261"/>
            <ac:spMk id="8" creationId="{F179DBE9-9F75-9C4D-4B9E-79ABCA5FC8E6}"/>
          </ac:spMkLst>
        </pc:spChg>
        <pc:spChg chg="add del mod">
          <ac:chgData name="Gavita Regunath" userId="52b12786-bde7-460e-afcb-073a1e12ae2f" providerId="ADAL" clId="{A1654854-56DD-42A8-ACAE-9D9F6BEF36A9}" dt="2023-11-25T15:22:22.322" v="838" actId="22"/>
          <ac:spMkLst>
            <pc:docMk/>
            <pc:sldMk cId="2085662691" sldId="2147481261"/>
            <ac:spMk id="10" creationId="{11B1ADF4-1298-B60C-283A-3716A8E02B02}"/>
          </ac:spMkLst>
        </pc:spChg>
        <pc:spChg chg="add mod">
          <ac:chgData name="Gavita Regunath" userId="52b12786-bde7-460e-afcb-073a1e12ae2f" providerId="ADAL" clId="{A1654854-56DD-42A8-ACAE-9D9F6BEF36A9}" dt="2023-11-25T15:22:27.785" v="840" actId="1076"/>
          <ac:spMkLst>
            <pc:docMk/>
            <pc:sldMk cId="2085662691" sldId="2147481261"/>
            <ac:spMk id="12" creationId="{169053D1-2DE1-964C-C9F0-3EC1ACCA7478}"/>
          </ac:spMkLst>
        </pc:spChg>
        <pc:spChg chg="add mod">
          <ac:chgData name="Gavita Regunath" userId="52b12786-bde7-460e-afcb-073a1e12ae2f" providerId="ADAL" clId="{A1654854-56DD-42A8-ACAE-9D9F6BEF36A9}" dt="2023-11-25T15:33:30.777" v="903" actId="1076"/>
          <ac:spMkLst>
            <pc:docMk/>
            <pc:sldMk cId="2085662691" sldId="2147481261"/>
            <ac:spMk id="13" creationId="{02663100-DE96-72F4-B4E4-7EFF4B62207B}"/>
          </ac:spMkLst>
        </pc:spChg>
        <pc:spChg chg="add mod">
          <ac:chgData name="Gavita Regunath" userId="52b12786-bde7-460e-afcb-073a1e12ae2f" providerId="ADAL" clId="{A1654854-56DD-42A8-ACAE-9D9F6BEF36A9}" dt="2023-11-25T15:35:57.879" v="915" actId="14100"/>
          <ac:spMkLst>
            <pc:docMk/>
            <pc:sldMk cId="2085662691" sldId="2147481261"/>
            <ac:spMk id="14" creationId="{80C1263E-EB08-01B5-8AA7-36D5BE2388E5}"/>
          </ac:spMkLst>
        </pc:spChg>
        <pc:picChg chg="add del mod">
          <ac:chgData name="Gavita Regunath" userId="52b12786-bde7-460e-afcb-073a1e12ae2f" providerId="ADAL" clId="{A1654854-56DD-42A8-ACAE-9D9F6BEF36A9}" dt="2023-11-25T15:21:08.748" v="791" actId="478"/>
          <ac:picMkLst>
            <pc:docMk/>
            <pc:sldMk cId="2085662691" sldId="2147481261"/>
            <ac:picMk id="4" creationId="{7CC726C7-6570-B91B-23D5-4AE7577D9E53}"/>
          </ac:picMkLst>
        </pc:picChg>
      </pc:sldChg>
      <pc:sldChg chg="addSp delSp modSp new mod">
        <pc:chgData name="Gavita Regunath" userId="52b12786-bde7-460e-afcb-073a1e12ae2f" providerId="ADAL" clId="{A1654854-56DD-42A8-ACAE-9D9F6BEF36A9}" dt="2023-11-25T15:44:39.493" v="951"/>
        <pc:sldMkLst>
          <pc:docMk/>
          <pc:sldMk cId="1593193392" sldId="2147481262"/>
        </pc:sldMkLst>
        <pc:spChg chg="mod">
          <ac:chgData name="Gavita Regunath" userId="52b12786-bde7-460e-afcb-073a1e12ae2f" providerId="ADAL" clId="{A1654854-56DD-42A8-ACAE-9D9F6BEF36A9}" dt="2023-11-25T15:23:29.166" v="884" actId="20577"/>
          <ac:spMkLst>
            <pc:docMk/>
            <pc:sldMk cId="1593193392" sldId="2147481262"/>
            <ac:spMk id="2" creationId="{231CF817-E183-AC65-7D5C-B4C2E9743E5C}"/>
          </ac:spMkLst>
        </pc:spChg>
        <pc:spChg chg="add del">
          <ac:chgData name="Gavita Regunath" userId="52b12786-bde7-460e-afcb-073a1e12ae2f" providerId="ADAL" clId="{A1654854-56DD-42A8-ACAE-9D9F6BEF36A9}" dt="2023-11-25T15:42:34.904" v="917" actId="22"/>
          <ac:spMkLst>
            <pc:docMk/>
            <pc:sldMk cId="1593193392" sldId="2147481262"/>
            <ac:spMk id="4" creationId="{ECCF3CE7-A6B9-6CC8-601E-DA5F686EB52B}"/>
          </ac:spMkLst>
        </pc:spChg>
        <pc:spChg chg="add mod">
          <ac:chgData name="Gavita Regunath" userId="52b12786-bde7-460e-afcb-073a1e12ae2f" providerId="ADAL" clId="{A1654854-56DD-42A8-ACAE-9D9F6BEF36A9}" dt="2023-11-25T15:44:34.139" v="950" actId="1076"/>
          <ac:spMkLst>
            <pc:docMk/>
            <pc:sldMk cId="1593193392" sldId="2147481262"/>
            <ac:spMk id="6" creationId="{E012EA55-4A33-8640-7A2D-575DDDF3E370}"/>
          </ac:spMkLst>
        </pc:spChg>
        <pc:spChg chg="add mod">
          <ac:chgData name="Gavita Regunath" userId="52b12786-bde7-460e-afcb-073a1e12ae2f" providerId="ADAL" clId="{A1654854-56DD-42A8-ACAE-9D9F6BEF36A9}" dt="2023-11-25T15:44:39.493" v="951"/>
          <ac:spMkLst>
            <pc:docMk/>
            <pc:sldMk cId="1593193392" sldId="2147481262"/>
            <ac:spMk id="7" creationId="{0EAB5A13-D1DE-7D11-8611-46CBB6AC063E}"/>
          </ac:spMkLst>
        </pc:spChg>
      </pc:sldChg>
      <pc:sldChg chg="modSp add mod">
        <pc:chgData name="Gavita Regunath" userId="52b12786-bde7-460e-afcb-073a1e12ae2f" providerId="ADAL" clId="{A1654854-56DD-42A8-ACAE-9D9F6BEF36A9}" dt="2023-11-27T19:19:21.437" v="1118" actId="20577"/>
        <pc:sldMkLst>
          <pc:docMk/>
          <pc:sldMk cId="1819655598" sldId="2147481263"/>
        </pc:sldMkLst>
        <pc:spChg chg="mod">
          <ac:chgData name="Gavita Regunath" userId="52b12786-bde7-460e-afcb-073a1e12ae2f" providerId="ADAL" clId="{A1654854-56DD-42A8-ACAE-9D9F6BEF36A9}" dt="2023-11-27T19:19:21.437" v="1118" actId="20577"/>
          <ac:spMkLst>
            <pc:docMk/>
            <pc:sldMk cId="1819655598" sldId="2147481263"/>
            <ac:spMk id="6" creationId="{E012EA55-4A33-8640-7A2D-575DDDF3E370}"/>
          </ac:spMkLst>
        </pc:spChg>
      </pc:sldChg>
      <pc:sldChg chg="addSp delSp modSp new mod ord modClrScheme modAnim chgLayout">
        <pc:chgData name="Gavita Regunath" userId="52b12786-bde7-460e-afcb-073a1e12ae2f" providerId="ADAL" clId="{A1654854-56DD-42A8-ACAE-9D9F6BEF36A9}" dt="2023-11-27T19:08:20.737" v="1007"/>
        <pc:sldMkLst>
          <pc:docMk/>
          <pc:sldMk cId="1423929777" sldId="2147481264"/>
        </pc:sldMkLst>
        <pc:spChg chg="del mod ord">
          <ac:chgData name="Gavita Regunath" userId="52b12786-bde7-460e-afcb-073a1e12ae2f" providerId="ADAL" clId="{A1654854-56DD-42A8-ACAE-9D9F6BEF36A9}" dt="2023-11-27T18:45:53.897" v="979" actId="700"/>
          <ac:spMkLst>
            <pc:docMk/>
            <pc:sldMk cId="1423929777" sldId="2147481264"/>
            <ac:spMk id="2" creationId="{AC2E2490-0088-D4A5-FAAE-E695F2F05EAA}"/>
          </ac:spMkLst>
        </pc:spChg>
        <pc:spChg chg="del">
          <ac:chgData name="Gavita Regunath" userId="52b12786-bde7-460e-afcb-073a1e12ae2f" providerId="ADAL" clId="{A1654854-56DD-42A8-ACAE-9D9F6BEF36A9}" dt="2023-11-27T18:45:53.897" v="979" actId="700"/>
          <ac:spMkLst>
            <pc:docMk/>
            <pc:sldMk cId="1423929777" sldId="2147481264"/>
            <ac:spMk id="3" creationId="{39FAE064-D8AE-D153-A1A8-2596CED09BC6}"/>
          </ac:spMkLst>
        </pc:spChg>
        <pc:spChg chg="add del mod ord">
          <ac:chgData name="Gavita Regunath" userId="52b12786-bde7-460e-afcb-073a1e12ae2f" providerId="ADAL" clId="{A1654854-56DD-42A8-ACAE-9D9F6BEF36A9}" dt="2023-11-27T18:45:59.952" v="980" actId="700"/>
          <ac:spMkLst>
            <pc:docMk/>
            <pc:sldMk cId="1423929777" sldId="2147481264"/>
            <ac:spMk id="4" creationId="{DF428EBA-E9F2-ED0B-1501-FD3756A3DC17}"/>
          </ac:spMkLst>
        </pc:spChg>
        <pc:spChg chg="add mod ord">
          <ac:chgData name="Gavita Regunath" userId="52b12786-bde7-460e-afcb-073a1e12ae2f" providerId="ADAL" clId="{A1654854-56DD-42A8-ACAE-9D9F6BEF36A9}" dt="2023-11-27T18:46:04.136" v="983" actId="20577"/>
          <ac:spMkLst>
            <pc:docMk/>
            <pc:sldMk cId="1423929777" sldId="2147481264"/>
            <ac:spMk id="5" creationId="{43B111D3-47E8-4837-9EF8-2251BB608435}"/>
          </ac:spMkLst>
        </pc:spChg>
        <pc:spChg chg="add mod">
          <ac:chgData name="Gavita Regunath" userId="52b12786-bde7-460e-afcb-073a1e12ae2f" providerId="ADAL" clId="{A1654854-56DD-42A8-ACAE-9D9F6BEF36A9}" dt="2023-11-27T19:05:26.299" v="1000" actId="1076"/>
          <ac:spMkLst>
            <pc:docMk/>
            <pc:sldMk cId="1423929777" sldId="2147481264"/>
            <ac:spMk id="7" creationId="{0BF93B18-FE4E-5EA9-E324-A85E848033C2}"/>
          </ac:spMkLst>
        </pc:spChg>
        <pc:picChg chg="add mod ord">
          <ac:chgData name="Gavita Regunath" userId="52b12786-bde7-460e-afcb-073a1e12ae2f" providerId="ADAL" clId="{A1654854-56DD-42A8-ACAE-9D9F6BEF36A9}" dt="2023-11-27T19:07:11.230" v="1004" actId="167"/>
          <ac:picMkLst>
            <pc:docMk/>
            <pc:sldMk cId="1423929777" sldId="2147481264"/>
            <ac:picMk id="9" creationId="{03FD68C6-6B1F-4DB2-31A8-158A2EBABE6D}"/>
          </ac:picMkLst>
        </pc:picChg>
        <pc:picChg chg="add mod">
          <ac:chgData name="Gavita Regunath" userId="52b12786-bde7-460e-afcb-073a1e12ae2f" providerId="ADAL" clId="{A1654854-56DD-42A8-ACAE-9D9F6BEF36A9}" dt="2023-11-27T19:05:32.609" v="1003" actId="1076"/>
          <ac:picMkLst>
            <pc:docMk/>
            <pc:sldMk cId="1423929777" sldId="2147481264"/>
            <ac:picMk id="11" creationId="{ED1890DE-3E72-CEA2-E8D4-B2DF6DE9D29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BD8D36-5514-445C-BFB1-B57A8D539E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A971B-0DA3-48B7-AB76-45F0A4B7D0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93037-7EE3-4FDD-950C-AD1E7D53DB38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6F77B-48A7-4C33-87C0-89A5874AD8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814DC-EBEB-40D6-A31D-17AE9DB58F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01BF1-29E7-4AB8-840E-2329D8E3F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526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ECCB2-A8A9-4907-BC1D-2CCFDAB5003D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3B9A9-F495-44EC-B634-F3A6BDCADD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10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589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Definition of Fine-tuning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Adapting a pre-trained language model to a specific task or domain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Further training on a smaller, task-specific dataset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Benefits of Fine-tuning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Improved performance on the target task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Saves time and computational resources compared to training from scratch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Transfer learning: capitalizes on knowledge gained from general pre-training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773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869610f0fd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869610f0fd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011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Complete process of Q&amp;A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Load PDFs and extract the content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Chunk our PDFS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Each of those chunks will be converted into Embeddings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Embeddings = vector representation (numerical representation) of text which captures the meaning of your text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These are then stored in vector database/knowledge base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User ask question which will also go through the embeddings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Semantic search is then done to match the meaning of our question to the vector database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The results of this will be ranked and sent across to LLM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Langchain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makes it extremely easy to do this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3B9A9-F495-44EC-B634-F3A6BDCADD8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155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588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0531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3347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8968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AI – field that imitates human behavior. </a:t>
            </a:r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checkers-playing computer 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ML – subset of AI, uses algorithm to learn from data to make predictions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DL – subset of ML, uses complex NN architecture to solve complex problems</a:t>
            </a:r>
          </a:p>
          <a:p>
            <a:r>
              <a:rPr lang="en-GB" b="0" i="0" dirty="0" err="1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GenAI</a:t>
            </a:r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subset of DL, able to produce new content based on the input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images were generated by generative ai, Open AI </a:t>
            </a:r>
            <a:r>
              <a:rPr lang="en-GB" b="0" i="0" dirty="0" err="1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dall</a:t>
            </a:r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-e model.</a:t>
            </a:r>
          </a:p>
          <a:p>
            <a:endParaRPr lang="en-GB" b="0" i="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1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between traditional ML vs Gen AI</a:t>
            </a:r>
          </a:p>
          <a:p>
            <a:r>
              <a:rPr lang="en-US" dirty="0"/>
              <a:t>Models are developed separately</a:t>
            </a:r>
          </a:p>
          <a:p>
            <a:r>
              <a:rPr lang="en-US" dirty="0"/>
              <a:t>If you want to do sentiment task specific model trained to do this particular task and they can’t be used more broadly</a:t>
            </a:r>
          </a:p>
          <a:p>
            <a:r>
              <a:rPr lang="en-US" dirty="0"/>
              <a:t>Classification model, entity recognition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827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93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3B9A9-F495-44EC-B634-F3A6BDCADD8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83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950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B1BADB-7B25-41A8-8F71-F24711F5256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145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778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7710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9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3559351" y="6022775"/>
            <a:ext cx="1559496" cy="8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6977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50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494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0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1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7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118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3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 userDrawn="1"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634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3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8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2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3559351" y="6022775"/>
            <a:ext cx="1559496" cy="8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1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218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7 Content A - Basic"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9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77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1">
  <p:cSld name="Content E - Power Statement 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11"/>
          <p:cNvSpPr/>
          <p:nvPr/>
        </p:nvSpPr>
        <p:spPr>
          <a:xfrm>
            <a:off x="1" y="1"/>
            <a:ext cx="12192000" cy="6857107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11"/>
          <p:cNvSpPr txBox="1">
            <a:spLocks noGrp="1"/>
          </p:cNvSpPr>
          <p:nvPr>
            <p:ph type="title"/>
          </p:nvPr>
        </p:nvSpPr>
        <p:spPr>
          <a:xfrm>
            <a:off x="1676412" y="535625"/>
            <a:ext cx="8839402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pic>
        <p:nvPicPr>
          <p:cNvPr id="138" name="Google Shape;138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42446" y="6473302"/>
            <a:ext cx="186769" cy="186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58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">
  <p:cSld name="1_7 Content A - Basic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765000" y="1174703"/>
            <a:ext cx="10662000" cy="5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067"/>
              </a:spcBef>
              <a:spcAft>
                <a:spcPts val="0"/>
              </a:spcAft>
              <a:buSzPts val="18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533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762000" y="1988833"/>
            <a:ext cx="10662000" cy="4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457189" algn="l" rtl="0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M Sans"/>
              <a:buChar char="•"/>
              <a:defRPr sz="24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1219170" marR="0" lvl="1" indent="-431789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400" cy="1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6925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1_7 Content A - Basic"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7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63" name="Google Shape;263;p157"/>
          <p:cNvSpPr txBox="1">
            <a:spLocks noGrp="1"/>
          </p:cNvSpPr>
          <p:nvPr>
            <p:ph type="subTitle" idx="1"/>
          </p:nvPr>
        </p:nvSpPr>
        <p:spPr>
          <a:xfrm>
            <a:off x="749440" y="1174702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39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 userDrawn="1"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5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7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96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turncloud.io/docs/examples/python/production/qs-py-dashboard-streamlit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www.allabtai.com/prompt-engineering-tips-zero-one-and-few-shot-promptin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4.png"/><Relationship Id="rId4" Type="http://schemas.openxmlformats.org/officeDocument/2006/relationships/image" Target="../media/image73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71657-format-computer-file-pdf-document-ico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71657-format-computer-file-pdf-document-ic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xfordtrizacademy.co.uk/fundamental-problem-solving-sales-page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41013&amp;picture=agenda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hyperlink" Target="https://saturncloud.io/docs/examples/python/production/qs-py-dashboard-streamlit/" TargetMode="Externa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.png"/><Relationship Id="rId11" Type="http://schemas.openxmlformats.org/officeDocument/2006/relationships/image" Target="../media/image92.png"/><Relationship Id="rId5" Type="http://schemas.openxmlformats.org/officeDocument/2006/relationships/hyperlink" Target="https://creativecommons.org/licenses/by-nc/3.0/" TargetMode="External"/><Relationship Id="rId10" Type="http://schemas.openxmlformats.org/officeDocument/2006/relationships/image" Target="../media/image91.png"/><Relationship Id="rId4" Type="http://schemas.openxmlformats.org/officeDocument/2006/relationships/hyperlink" Target="https://www.freepngimg.com/png/71657-format-computer-file-pdf-document-icon" TargetMode="External"/><Relationship Id="rId9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hyperlink" Target="https://www.podfeet.com/blog/tag/microsoft/" TargetMode="External"/><Relationship Id="rId7" Type="http://schemas.openxmlformats.org/officeDocument/2006/relationships/hyperlink" Target="https://swimburger.net/blog/azure/azure-has-a-new-logo-but-where-do-you-download-it-here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5.jpg"/><Relationship Id="rId5" Type="http://schemas.openxmlformats.org/officeDocument/2006/relationships/hyperlink" Target="https://logodix.com/openai" TargetMode="External"/><Relationship Id="rId4" Type="http://schemas.openxmlformats.org/officeDocument/2006/relationships/image" Target="../media/image94.png"/><Relationship Id="rId9" Type="http://schemas.openxmlformats.org/officeDocument/2006/relationships/hyperlink" Target="https://www.marinedatascience.co/software/index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aturncloud.io/docs/examples/python/production/qs-py-dashboard-streamli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dix.com/openai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swimburger.net/blog/azure/azure-has-a-new-logo-but-where-do-you-download-it-here" TargetMode="External"/><Relationship Id="rId4" Type="http://schemas.openxmlformats.org/officeDocument/2006/relationships/image" Target="../media/image95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5.xml"/><Relationship Id="rId5" Type="http://schemas.openxmlformats.org/officeDocument/2006/relationships/hyperlink" Target="http://www.businesswire.com/news/home/20200616005364/en/Streamlit-Raises-21M-Series-Funding-GGV-Capital/?feedref=JjAwJuNHiystnCoBq_hl-fqXyBvmekC3Xq1G1wQ7hjMFbZM1ntlKeK-8bUzJqFSVSfe41V1BKA-b6v2ZVrSSNs-dUYKiDvY7XniNSqv88QcY1Ge_vf9QIMZ4alzIf_0HlyE0C4hZhHVlTvKnn0d0vQ==" TargetMode="External"/><Relationship Id="rId4" Type="http://schemas.openxmlformats.org/officeDocument/2006/relationships/image" Target="../media/image105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hyperlink" Target="https://www.maxpixel.net/Text-Mining-Entity-Extraction-Entity-Recognition-1476780" TargetMode="External"/><Relationship Id="rId18" Type="http://schemas.openxmlformats.org/officeDocument/2006/relationships/image" Target="../media/image44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hyperlink" Target="https://www.pinterest.com/pin/725501821210534901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hyperlink" Target="https://medium.com/zylapp/review-of-deep-learning-algorithms-for-object-detection-c1f3d437b852" TargetMode="External"/><Relationship Id="rId10" Type="http://schemas.openxmlformats.org/officeDocument/2006/relationships/image" Target="../media/image39.svg"/><Relationship Id="rId19" Type="http://schemas.openxmlformats.org/officeDocument/2006/relationships/hyperlink" Target="https://www.packtpub.com/product/the-reinforcement-learning-workshop/9781800200456" TargetMode="External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bstract-business-code-coding-276452/" TargetMode="External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9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71657-format-computer-file-pdf-document-icon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9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71657-format-computer-file-pdf-document-icon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3" Type="http://schemas.openxmlformats.org/officeDocument/2006/relationships/hyperlink" Target="https://www.freepngimg.com/png/71657-format-computer-file-pdf-document-icon" TargetMode="External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png"/><Relationship Id="rId5" Type="http://schemas.openxmlformats.org/officeDocument/2006/relationships/image" Target="../media/image109.png"/><Relationship Id="rId4" Type="http://schemas.openxmlformats.org/officeDocument/2006/relationships/hyperlink" Target="https://creativecommons.org/licenses/by-nc/3.0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hyperlink" Target="https://www.marktechpost.com/2019/07/04/deep-learning-with-keras-part-5-convolutional-neural-networks/" TargetMode="Externa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D221-970C-470A-A767-6F37BE15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+mn-lt"/>
              </a:rPr>
              <a:t>Build a PDF Q&amp;A chatbot using Azure OpenAI and </a:t>
            </a:r>
            <a:r>
              <a:rPr lang="en-US" sz="5400" dirty="0" err="1">
                <a:latin typeface="+mn-lt"/>
              </a:rPr>
              <a:t>Streamlit</a:t>
            </a:r>
            <a:endParaRPr lang="en-GB" sz="5400" dirty="0">
              <a:latin typeface="+mn-lt"/>
            </a:endParaRPr>
          </a:p>
        </p:txBody>
      </p:sp>
      <p:pic>
        <p:nvPicPr>
          <p:cNvPr id="6" name="Picture 2" descr="OpenAI Logo">
            <a:extLst>
              <a:ext uri="{FF2B5EF4-FFF2-40B4-BE49-F238E27FC236}">
                <a16:creationId xmlns:a16="http://schemas.microsoft.com/office/drawing/2014/main" id="{A9915BDE-3DC1-0AA4-3510-D93CF1321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22" b="37222"/>
          <a:stretch/>
        </p:blipFill>
        <p:spPr bwMode="auto">
          <a:xfrm>
            <a:off x="4958081" y="5213919"/>
            <a:ext cx="1822164" cy="46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53E3CD27-F119-36B3-EF48-1C8779930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92192" y="4639686"/>
            <a:ext cx="3198796" cy="146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4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D4F3F8-68BB-DF82-E00E-D27A1421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Methods to improve the usage and performance of LLM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450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D16C-D847-6A0C-4431-E2735E78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945" y="1207177"/>
            <a:ext cx="5784573" cy="4591735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“</a:t>
            </a:r>
            <a:r>
              <a:rPr lang="en-US" dirty="0"/>
              <a:t>Prompt engineering is the art of using natural language to get the results you are looking from the model</a:t>
            </a:r>
            <a:r>
              <a:rPr lang="en-US" sz="6000" dirty="0">
                <a:solidFill>
                  <a:schemeClr val="accent1"/>
                </a:solidFill>
              </a:rPr>
              <a:t>”</a:t>
            </a:r>
            <a:endParaRPr lang="en-GB" sz="60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B9138943-4736-FEBC-04A9-44A6A8BE3E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4057"/>
          <a:stretch/>
        </p:blipFill>
        <p:spPr>
          <a:xfrm>
            <a:off x="1589" y="0"/>
            <a:ext cx="560141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39728-9914-3A9B-3853-ACB4B4DECB73}"/>
              </a:ext>
            </a:extLst>
          </p:cNvPr>
          <p:cNvSpPr txBox="1"/>
          <p:nvPr/>
        </p:nvSpPr>
        <p:spPr>
          <a:xfrm>
            <a:off x="329936" y="2890392"/>
            <a:ext cx="4944717" cy="58477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Prompt Engineering</a:t>
            </a:r>
          </a:p>
        </p:txBody>
      </p:sp>
    </p:spTree>
    <p:extLst>
      <p:ext uri="{BB962C8B-B14F-4D97-AF65-F5344CB8AC3E}">
        <p14:creationId xmlns:p14="http://schemas.microsoft.com/office/powerpoint/2010/main" val="408540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37A4F-F6B8-F36B-14F0-F92B7ED8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	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5A13F-6564-67EC-CC10-77F76E733C86}"/>
              </a:ext>
            </a:extLst>
          </p:cNvPr>
          <p:cNvSpPr txBox="1"/>
          <p:nvPr/>
        </p:nvSpPr>
        <p:spPr>
          <a:xfrm>
            <a:off x="1171074" y="812259"/>
            <a:ext cx="98498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"A policyholder submitted a claim for water damage in their home. The leak started from a burst pipe in the kitchen, which damaged the wooden flooring and cabinets. The policy covers water damage resulting from plumbing issues. The estimated repair cost is £5,000."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DD011C-C2C9-A612-5A3E-AE516A120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958" y="1858699"/>
            <a:ext cx="9196466" cy="14616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77ED7E-FF15-9F62-6BD6-75F9A3BE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958" y="3367964"/>
            <a:ext cx="9196466" cy="1660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79D304-E344-4547-A61A-915186D8F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958" y="5005781"/>
            <a:ext cx="9196466" cy="178907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7019C5-BC73-E7AB-6848-CE9209C3FD6F}"/>
              </a:ext>
            </a:extLst>
          </p:cNvPr>
          <p:cNvGrpSpPr/>
          <p:nvPr/>
        </p:nvGrpSpPr>
        <p:grpSpPr>
          <a:xfrm>
            <a:off x="263290" y="2113613"/>
            <a:ext cx="1214203" cy="4605633"/>
            <a:chOff x="263290" y="2113613"/>
            <a:chExt cx="1214203" cy="4605633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C7975158-0CA6-D0E9-7C92-C13934B98F93}"/>
                </a:ext>
              </a:extLst>
            </p:cNvPr>
            <p:cNvSpPr/>
            <p:nvPr/>
          </p:nvSpPr>
          <p:spPr>
            <a:xfrm rot="5400000">
              <a:off x="-959445" y="3906173"/>
              <a:ext cx="3659673" cy="813216"/>
            </a:xfrm>
            <a:prstGeom prst="rightArrow">
              <a:avLst>
                <a:gd name="adj1" fmla="val 50000"/>
                <a:gd name="adj2" fmla="val 75806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5C22E7-1BCF-BABA-07DD-736BB6AB96A1}"/>
                </a:ext>
              </a:extLst>
            </p:cNvPr>
            <p:cNvSpPr txBox="1"/>
            <p:nvPr/>
          </p:nvSpPr>
          <p:spPr>
            <a:xfrm>
              <a:off x="263290" y="2113613"/>
              <a:ext cx="1214203" cy="307777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Basic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53E764-7583-64A7-C21C-51E533E3ED79}"/>
                </a:ext>
              </a:extLst>
            </p:cNvPr>
            <p:cNvSpPr txBox="1"/>
            <p:nvPr/>
          </p:nvSpPr>
          <p:spPr>
            <a:xfrm>
              <a:off x="263290" y="6196026"/>
              <a:ext cx="1214203" cy="523220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With detail and context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8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4C6F6A8A-2177-0C75-59E5-783E24C9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Prompt Engineering with in-context learning</a:t>
            </a:r>
            <a:endParaRPr lang="en-GB" dirty="0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240695B7-E59C-17AB-1C82-5C95B45AF6F8}"/>
              </a:ext>
            </a:extLst>
          </p:cNvPr>
          <p:cNvSpPr txBox="1"/>
          <p:nvPr/>
        </p:nvSpPr>
        <p:spPr>
          <a:xfrm>
            <a:off x="928183" y="1834569"/>
            <a:ext cx="4972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Arial"/>
                <a:sym typeface="Arial"/>
              </a:rPr>
              <a:t>Zero-shot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Arial"/>
                <a:sym typeface="Arial"/>
              </a:rPr>
              <a:t>: Predicting with no sample provided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D423A9-C852-25CF-E187-0FCC74C767FA}"/>
              </a:ext>
            </a:extLst>
          </p:cNvPr>
          <p:cNvSpPr txBox="1"/>
          <p:nvPr/>
        </p:nvSpPr>
        <p:spPr>
          <a:xfrm>
            <a:off x="911424" y="3429000"/>
            <a:ext cx="4972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One-shot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: Predicting with one sample provided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C369E1-D367-2E56-E3C3-C7BE92009193}"/>
              </a:ext>
            </a:extLst>
          </p:cNvPr>
          <p:cNvSpPr txBox="1"/>
          <p:nvPr/>
        </p:nvSpPr>
        <p:spPr>
          <a:xfrm>
            <a:off x="966926" y="5177690"/>
            <a:ext cx="49335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Few-shot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: Predicting with a few samples provided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87B7AF3-4973-FEF8-BDA9-8233D03AC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069" y="1679818"/>
            <a:ext cx="5709496" cy="108204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2DDD662-317A-36E6-A861-F17BA17E3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024" y="2916183"/>
            <a:ext cx="5765413" cy="157133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EC3F3F4-7707-09B2-087C-B4E0A1ADC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069" y="4622605"/>
            <a:ext cx="5800117" cy="20912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CBEC77-6FC6-8048-C5C3-625F0A74A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2238" y="61051"/>
            <a:ext cx="1151277" cy="15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D16C-D847-6A0C-4431-E2735E78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6" y="111833"/>
            <a:ext cx="4798392" cy="4737485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“</a:t>
            </a:r>
            <a:r>
              <a:rPr lang="en-US" dirty="0"/>
              <a:t>The hottest new programming language is English</a:t>
            </a:r>
            <a:r>
              <a:rPr lang="en-US" sz="6000" dirty="0">
                <a:solidFill>
                  <a:schemeClr val="accent1"/>
                </a:solidFill>
              </a:rPr>
              <a:t>”</a:t>
            </a:r>
            <a:endParaRPr lang="en-GB" sz="60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BAD6A-A7E4-49B0-5073-A4BC75D01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6" r="26316"/>
          <a:stretch/>
        </p:blipFill>
        <p:spPr>
          <a:xfrm>
            <a:off x="5810330" y="-16990"/>
            <a:ext cx="6380083" cy="6917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0CCBE6-5AFE-8E81-CAD5-C53EB830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9" y="4624627"/>
            <a:ext cx="1986682" cy="1986682"/>
          </a:xfrm>
          <a:prstGeom prst="flowChartConnector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861F1B-8FFA-1D75-9A35-D509F079369E}"/>
              </a:ext>
            </a:extLst>
          </p:cNvPr>
          <p:cNvSpPr txBox="1"/>
          <p:nvPr/>
        </p:nvSpPr>
        <p:spPr>
          <a:xfrm>
            <a:off x="2285451" y="5785047"/>
            <a:ext cx="3455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Andrej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Karpathy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(Former) Director of AI at Tesla</a:t>
            </a:r>
          </a:p>
        </p:txBody>
      </p:sp>
    </p:spTree>
    <p:extLst>
      <p:ext uri="{BB962C8B-B14F-4D97-AF65-F5344CB8AC3E}">
        <p14:creationId xmlns:p14="http://schemas.microsoft.com/office/powerpoint/2010/main" val="295836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ing LLM embeddings with open source models in PostgresML – PostgresML">
            <a:extLst>
              <a:ext uri="{FF2B5EF4-FFF2-40B4-BE49-F238E27FC236}">
                <a16:creationId xmlns:a16="http://schemas.microsoft.com/office/drawing/2014/main" id="{105D81C2-96EF-2E69-89E6-40E98EFFD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3"/>
          <a:stretch/>
        </p:blipFill>
        <p:spPr bwMode="auto">
          <a:xfrm>
            <a:off x="6096001" y="-57647"/>
            <a:ext cx="6305385" cy="69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0217D4-5CD1-416E-FC55-CEAAF5936041}"/>
              </a:ext>
            </a:extLst>
          </p:cNvPr>
          <p:cNvSpPr txBox="1">
            <a:spLocks/>
          </p:cNvSpPr>
          <p:nvPr/>
        </p:nvSpPr>
        <p:spPr>
          <a:xfrm>
            <a:off x="1588" y="1133133"/>
            <a:ext cx="6052930" cy="4591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151"/>
              </a:buClr>
              <a:buSzPts val="4000"/>
              <a:buFont typeface="DM Sans Medium"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sym typeface="DM Sans Medium"/>
              </a:rPr>
              <a:t>“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 Medium"/>
                <a:sym typeface="DM Sans Medium"/>
              </a:rPr>
              <a:t>Framework that combines information retrieval and text generation to produce more accurate and contextually relevant responses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sym typeface="DM Sans Medium"/>
              </a:rPr>
              <a:t>”</a:t>
            </a:r>
            <a:endParaRPr kumimoji="0" lang="en-GB" sz="6000" b="0" i="0" u="none" strike="noStrike" kern="1200" cap="none" spc="0" normalizeH="0" baseline="0" noProof="0" dirty="0">
              <a:ln>
                <a:noFill/>
              </a:ln>
              <a:solidFill>
                <a:srgbClr val="B12740"/>
              </a:solidFill>
              <a:effectLst/>
              <a:uLnTx/>
              <a:uFillTx/>
              <a:latin typeface="DM Sans Medium"/>
              <a:sym typeface="DM Sa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1D80F-53B1-BD39-6DF6-72761E480DA4}"/>
              </a:ext>
            </a:extLst>
          </p:cNvPr>
          <p:cNvSpPr txBox="1"/>
          <p:nvPr/>
        </p:nvSpPr>
        <p:spPr>
          <a:xfrm>
            <a:off x="6944072" y="2790998"/>
            <a:ext cx="4944717" cy="1077218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343846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B3D96F4-9A7B-CDDC-728A-CA83B8B88A78}"/>
              </a:ext>
            </a:extLst>
          </p:cNvPr>
          <p:cNvSpPr txBox="1"/>
          <p:nvPr/>
        </p:nvSpPr>
        <p:spPr>
          <a:xfrm>
            <a:off x="6017884" y="1819020"/>
            <a:ext cx="5015389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151"/>
              </a:buClr>
              <a:buSzPts val="4000"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ea typeface="+mn-ea"/>
                <a:cs typeface="Arial" panose="020B0604020202020204" pitchFamily="34" charset="0"/>
                <a:sym typeface="DM Sans Medium"/>
              </a:rPr>
              <a:t>“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 Medium"/>
                <a:ea typeface="+mn-ea"/>
                <a:cs typeface="Arial" panose="020B0604020202020204" pitchFamily="34" charset="0"/>
                <a:sym typeface="DM Sans Medium"/>
              </a:rPr>
              <a:t>Fine-tuning is about adapting a pre-trained language model to a specific task or domain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ea typeface="+mn-ea"/>
                <a:cs typeface="Arial" panose="020B0604020202020204" pitchFamily="34" charset="0"/>
                <a:sym typeface="DM Sans Medium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85000"/>
                  <a:lumOff val="15000"/>
                </a:srgbClr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8C482CAE-B2D8-E2BE-268A-CA1604303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0447" y="556353"/>
            <a:ext cx="599905" cy="6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C36F78-EA6E-BC1F-C348-12305F606340}"/>
              </a:ext>
            </a:extLst>
          </p:cNvPr>
          <p:cNvSpPr txBox="1"/>
          <p:nvPr/>
        </p:nvSpPr>
        <p:spPr>
          <a:xfrm>
            <a:off x="132218" y="1249004"/>
            <a:ext cx="2207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Domain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Small Set of Labeled Data</a:t>
            </a:r>
          </a:p>
        </p:txBody>
      </p:sp>
      <p:pic>
        <p:nvPicPr>
          <p:cNvPr id="12" name="Picture 10" descr="Stun piano storage artificial neural network animation - getec-solutions.com">
            <a:extLst>
              <a:ext uri="{FF2B5EF4-FFF2-40B4-BE49-F238E27FC236}">
                <a16:creationId xmlns:a16="http://schemas.microsoft.com/office/drawing/2014/main" id="{84706AD1-02F7-ED0B-3F0A-FCDAB31A0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16" y="4116909"/>
            <a:ext cx="1717421" cy="188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718A44-86F6-57D7-A69C-F6D8BA013BFA}"/>
              </a:ext>
            </a:extLst>
          </p:cNvPr>
          <p:cNvSpPr txBox="1"/>
          <p:nvPr/>
        </p:nvSpPr>
        <p:spPr>
          <a:xfrm>
            <a:off x="1590352" y="6110257"/>
            <a:ext cx="24798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Fine-Tuned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Perform any domain-specific NLP tasks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093E-E805-671A-150C-B2E7507B4185}"/>
              </a:ext>
            </a:extLst>
          </p:cNvPr>
          <p:cNvSpPr txBox="1"/>
          <p:nvPr/>
        </p:nvSpPr>
        <p:spPr>
          <a:xfrm>
            <a:off x="1158728" y="5772569"/>
            <a:ext cx="3398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Model parameters adjusted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82A77B-A9B0-9C99-E056-696D06CA5DB5}"/>
              </a:ext>
            </a:extLst>
          </p:cNvPr>
          <p:cNvCxnSpPr>
            <a:cxnSpLocks/>
          </p:cNvCxnSpPr>
          <p:nvPr/>
        </p:nvCxnSpPr>
        <p:spPr>
          <a:xfrm>
            <a:off x="1645299" y="903626"/>
            <a:ext cx="57776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2756AA-1AF9-749D-C2FB-1305DB01495F}"/>
              </a:ext>
            </a:extLst>
          </p:cNvPr>
          <p:cNvCxnSpPr>
            <a:cxnSpLocks/>
          </p:cNvCxnSpPr>
          <p:nvPr/>
        </p:nvCxnSpPr>
        <p:spPr>
          <a:xfrm>
            <a:off x="2771327" y="1367851"/>
            <a:ext cx="3" cy="68448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8FC89C-D67F-70B4-206C-4F8C7ED369A3}"/>
              </a:ext>
            </a:extLst>
          </p:cNvPr>
          <p:cNvCxnSpPr>
            <a:cxnSpLocks/>
          </p:cNvCxnSpPr>
          <p:nvPr/>
        </p:nvCxnSpPr>
        <p:spPr>
          <a:xfrm>
            <a:off x="2749023" y="3236701"/>
            <a:ext cx="0" cy="103865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4E14DD-D51C-D138-986A-1E80D4F61F4F}"/>
              </a:ext>
            </a:extLst>
          </p:cNvPr>
          <p:cNvSpPr txBox="1"/>
          <p:nvPr/>
        </p:nvSpPr>
        <p:spPr>
          <a:xfrm>
            <a:off x="2346649" y="747743"/>
            <a:ext cx="1227372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LLM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AE0922-C7AA-7B18-A5D0-7F774860246E}"/>
              </a:ext>
            </a:extLst>
          </p:cNvPr>
          <p:cNvSpPr txBox="1"/>
          <p:nvPr/>
        </p:nvSpPr>
        <p:spPr>
          <a:xfrm>
            <a:off x="2036936" y="2825524"/>
            <a:ext cx="14241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Fine-tuning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A395B-D2A3-BFCF-6FB1-2AC7D81DB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868" y="2052339"/>
            <a:ext cx="1717421" cy="1144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59753F-220E-57A8-0F88-38A09A6E74C6}"/>
              </a:ext>
            </a:extLst>
          </p:cNvPr>
          <p:cNvSpPr txBox="1"/>
          <p:nvPr/>
        </p:nvSpPr>
        <p:spPr>
          <a:xfrm>
            <a:off x="6053219" y="501523"/>
            <a:ext cx="4944717" cy="58477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Fine-Tuning</a:t>
            </a:r>
          </a:p>
        </p:txBody>
      </p:sp>
    </p:spTree>
    <p:extLst>
      <p:ext uri="{BB962C8B-B14F-4D97-AF65-F5344CB8AC3E}">
        <p14:creationId xmlns:p14="http://schemas.microsoft.com/office/powerpoint/2010/main" val="7256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0;p60">
            <a:extLst>
              <a:ext uri="{FF2B5EF4-FFF2-40B4-BE49-F238E27FC236}">
                <a16:creationId xmlns:a16="http://schemas.microsoft.com/office/drawing/2014/main" id="{68036078-B8DA-ADD5-641A-FFEA81636572}"/>
              </a:ext>
            </a:extLst>
          </p:cNvPr>
          <p:cNvSpPr/>
          <p:nvPr/>
        </p:nvSpPr>
        <p:spPr>
          <a:xfrm>
            <a:off x="2938179" y="2461170"/>
            <a:ext cx="1621731" cy="803560"/>
          </a:xfrm>
          <a:prstGeom prst="rect">
            <a:avLst/>
          </a:prstGeom>
          <a:solidFill>
            <a:srgbClr val="A966FF"/>
          </a:solidFill>
          <a:ln>
            <a:noFill/>
          </a:ln>
          <a:effectLst>
            <a:outerShdw blurRad="1000125" dist="19050" dir="5580000" algn="bl" rotWithShape="0">
              <a:srgbClr val="A966FF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Prompt Engineering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375;p60">
            <a:extLst>
              <a:ext uri="{FF2B5EF4-FFF2-40B4-BE49-F238E27FC236}">
                <a16:creationId xmlns:a16="http://schemas.microsoft.com/office/drawing/2014/main" id="{3BA0A739-5CCD-AFD3-47CE-D87C223C158C}"/>
              </a:ext>
            </a:extLst>
          </p:cNvPr>
          <p:cNvSpPr/>
          <p:nvPr/>
        </p:nvSpPr>
        <p:spPr>
          <a:xfrm>
            <a:off x="672772" y="2461170"/>
            <a:ext cx="1621732" cy="803560"/>
          </a:xfrm>
          <a:prstGeom prst="roundRect">
            <a:avLst>
              <a:gd name="adj" fmla="val 16667"/>
            </a:avLst>
          </a:prstGeom>
          <a:solidFill>
            <a:srgbClr val="DA4478"/>
          </a:solidFill>
          <a:ln>
            <a:noFill/>
          </a:ln>
          <a:effectLst>
            <a:outerShdw blurRad="1000125" dist="19050" dir="5580000" algn="bl" rotWithShape="0">
              <a:srgbClr val="DA4478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Select a Foundational Model (LLM)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373;p60">
            <a:extLst>
              <a:ext uri="{FF2B5EF4-FFF2-40B4-BE49-F238E27FC236}">
                <a16:creationId xmlns:a16="http://schemas.microsoft.com/office/drawing/2014/main" id="{C36894F2-8AD7-572E-31B5-CE2111104DBC}"/>
              </a:ext>
            </a:extLst>
          </p:cNvPr>
          <p:cNvSpPr/>
          <p:nvPr/>
        </p:nvSpPr>
        <p:spPr>
          <a:xfrm>
            <a:off x="5203587" y="2461170"/>
            <a:ext cx="1476929" cy="803560"/>
          </a:xfrm>
          <a:prstGeom prst="rect">
            <a:avLst/>
          </a:prstGeom>
          <a:solidFill>
            <a:srgbClr val="179BE2"/>
          </a:solidFill>
          <a:ln>
            <a:noFill/>
          </a:ln>
          <a:effectLst>
            <a:outerShdw blurRad="1000125" dist="19050" dir="5580000" algn="bl" rotWithShape="0">
              <a:srgbClr val="179BE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Evaluation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374;p60">
            <a:extLst>
              <a:ext uri="{FF2B5EF4-FFF2-40B4-BE49-F238E27FC236}">
                <a16:creationId xmlns:a16="http://schemas.microsoft.com/office/drawing/2014/main" id="{7C92B706-99BA-73F3-BC64-DEC0923DD276}"/>
              </a:ext>
            </a:extLst>
          </p:cNvPr>
          <p:cNvSpPr/>
          <p:nvPr/>
        </p:nvSpPr>
        <p:spPr>
          <a:xfrm>
            <a:off x="7324191" y="2135568"/>
            <a:ext cx="1776000" cy="1454767"/>
          </a:xfrm>
          <a:prstGeom prst="flowChartDecision">
            <a:avLst/>
          </a:prstGeom>
          <a:solidFill>
            <a:srgbClr val="4D866C"/>
          </a:solidFill>
          <a:ln>
            <a:noFill/>
          </a:ln>
          <a:effectLst>
            <a:outerShdw blurRad="1000125" dist="19050" dir="5580000" algn="bl" rotWithShape="0">
              <a:srgbClr val="4D866C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Good?</a:t>
            </a:r>
            <a:endParaRPr kumimoji="0" sz="14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389;p60">
            <a:extLst>
              <a:ext uri="{FF2B5EF4-FFF2-40B4-BE49-F238E27FC236}">
                <a16:creationId xmlns:a16="http://schemas.microsoft.com/office/drawing/2014/main" id="{A24D81D7-458E-EBA4-09B0-15232FD93B15}"/>
              </a:ext>
            </a:extLst>
          </p:cNvPr>
          <p:cNvSpPr/>
          <p:nvPr/>
        </p:nvSpPr>
        <p:spPr>
          <a:xfrm>
            <a:off x="9771373" y="2135568"/>
            <a:ext cx="1776000" cy="1454767"/>
          </a:xfrm>
          <a:prstGeom prst="flowChartDecision">
            <a:avLst/>
          </a:prstGeom>
          <a:solidFill>
            <a:srgbClr val="4D866C"/>
          </a:solidFill>
          <a:ln>
            <a:noFill/>
          </a:ln>
          <a:effectLst>
            <a:outerShdw blurRad="1000125" dist="19050" dir="5580000" algn="bl" rotWithShape="0">
              <a:srgbClr val="4D866C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Enough Data?</a:t>
            </a:r>
            <a:endParaRPr kumimoji="0" sz="14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A67A15-A007-3E75-2D05-671160B681C7}"/>
              </a:ext>
            </a:extLst>
          </p:cNvPr>
          <p:cNvCxnSpPr>
            <a:stCxn id="4" idx="3"/>
            <a:endCxn id="2" idx="1"/>
          </p:cNvCxnSpPr>
          <p:nvPr/>
        </p:nvCxnSpPr>
        <p:spPr>
          <a:xfrm>
            <a:off x="2294504" y="2862950"/>
            <a:ext cx="64367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42A0B3-5CB0-FAC9-4BF7-6A42AF5AEF62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4559911" y="2862950"/>
            <a:ext cx="64367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8B516C-77B1-359A-6E40-C5FEF8EEAC3D}"/>
              </a:ext>
            </a:extLst>
          </p:cNvPr>
          <p:cNvCxnSpPr>
            <a:endCxn id="6" idx="1"/>
          </p:cNvCxnSpPr>
          <p:nvPr/>
        </p:nvCxnSpPr>
        <p:spPr>
          <a:xfrm>
            <a:off x="6680516" y="2862951"/>
            <a:ext cx="643676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B5A2D4-4B34-93DA-C32F-B4C3315A1925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9100192" y="2862951"/>
            <a:ext cx="67118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6" name="Google Shape;386;p60">
            <a:extLst>
              <a:ext uri="{FF2B5EF4-FFF2-40B4-BE49-F238E27FC236}">
                <a16:creationId xmlns:a16="http://schemas.microsoft.com/office/drawing/2014/main" id="{CF42B4B9-0745-B5ED-A89A-0B7A82FE31E3}"/>
              </a:ext>
            </a:extLst>
          </p:cNvPr>
          <p:cNvSpPr/>
          <p:nvPr/>
        </p:nvSpPr>
        <p:spPr>
          <a:xfrm>
            <a:off x="9563601" y="497513"/>
            <a:ext cx="2161989" cy="914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  <a:effectLst>
            <a:outerShdw blurRad="1000125" dist="19050" dir="5580000" algn="bl" rotWithShape="0">
              <a:srgbClr val="A64D79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Retrieval Augmented Generation (RAG)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37" name="Google Shape;387;p60">
            <a:extLst>
              <a:ext uri="{FF2B5EF4-FFF2-40B4-BE49-F238E27FC236}">
                <a16:creationId xmlns:a16="http://schemas.microsoft.com/office/drawing/2014/main" id="{418E275E-3AC7-051A-D13C-C6BDFA6312BD}"/>
              </a:ext>
            </a:extLst>
          </p:cNvPr>
          <p:cNvSpPr/>
          <p:nvPr/>
        </p:nvSpPr>
        <p:spPr>
          <a:xfrm>
            <a:off x="9564595" y="4623191"/>
            <a:ext cx="2160000" cy="914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  <a:effectLst>
            <a:outerShdw blurRad="1000125" dist="19050" dir="5580000" algn="bl" rotWithShape="0">
              <a:srgbClr val="A64D79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Fine Tuning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C8EB0F2-3B0D-FB8A-69F8-359545AE3BD3}"/>
              </a:ext>
            </a:extLst>
          </p:cNvPr>
          <p:cNvCxnSpPr>
            <a:cxnSpLocks/>
            <a:stCxn id="8" idx="0"/>
            <a:endCxn id="36" idx="2"/>
          </p:cNvCxnSpPr>
          <p:nvPr/>
        </p:nvCxnSpPr>
        <p:spPr>
          <a:xfrm flipH="1" flipV="1">
            <a:off x="10644596" y="1411913"/>
            <a:ext cx="14777" cy="72365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64D780-98C9-15B7-24C4-6992FA4EB6D5}"/>
              </a:ext>
            </a:extLst>
          </p:cNvPr>
          <p:cNvCxnSpPr>
            <a:stCxn id="8" idx="2"/>
            <a:endCxn id="37" idx="0"/>
          </p:cNvCxnSpPr>
          <p:nvPr/>
        </p:nvCxnSpPr>
        <p:spPr>
          <a:xfrm flipH="1">
            <a:off x="10644596" y="3590335"/>
            <a:ext cx="14777" cy="103285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Google Shape;393;p60">
            <a:extLst>
              <a:ext uri="{FF2B5EF4-FFF2-40B4-BE49-F238E27FC236}">
                <a16:creationId xmlns:a16="http://schemas.microsoft.com/office/drawing/2014/main" id="{A804C9EE-5642-39F5-31C0-FFC371868DBC}"/>
              </a:ext>
            </a:extLst>
          </p:cNvPr>
          <p:cNvCxnSpPr>
            <a:cxnSpLocks/>
            <a:stCxn id="5" idx="0"/>
            <a:endCxn id="36" idx="1"/>
          </p:cNvCxnSpPr>
          <p:nvPr/>
        </p:nvCxnSpPr>
        <p:spPr>
          <a:xfrm rot="5400000" flipH="1" flipV="1">
            <a:off x="6999599" y="-102832"/>
            <a:ext cx="1506457" cy="3621549"/>
          </a:xfrm>
          <a:prstGeom prst="curved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8" name="Google Shape;393;p60">
            <a:extLst>
              <a:ext uri="{FF2B5EF4-FFF2-40B4-BE49-F238E27FC236}">
                <a16:creationId xmlns:a16="http://schemas.microsoft.com/office/drawing/2014/main" id="{AFB5A9BB-386C-5EBD-B35F-AA3E6E0C4F08}"/>
              </a:ext>
            </a:extLst>
          </p:cNvPr>
          <p:cNvCxnSpPr>
            <a:cxnSpLocks/>
            <a:stCxn id="5" idx="2"/>
            <a:endCxn id="37" idx="1"/>
          </p:cNvCxnSpPr>
          <p:nvPr/>
        </p:nvCxnSpPr>
        <p:spPr>
          <a:xfrm rot="16200000" flipH="1">
            <a:off x="6845493" y="2361289"/>
            <a:ext cx="1815661" cy="3622544"/>
          </a:xfrm>
          <a:prstGeom prst="curved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4" name="Google Shape;399;p60">
            <a:extLst>
              <a:ext uri="{FF2B5EF4-FFF2-40B4-BE49-F238E27FC236}">
                <a16:creationId xmlns:a16="http://schemas.microsoft.com/office/drawing/2014/main" id="{580463C0-66D7-AF5D-6391-13DB99A04AC3}"/>
              </a:ext>
            </a:extLst>
          </p:cNvPr>
          <p:cNvSpPr txBox="1"/>
          <p:nvPr/>
        </p:nvSpPr>
        <p:spPr>
          <a:xfrm>
            <a:off x="7408426" y="3324333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" name="Google Shape;399;p60">
            <a:extLst>
              <a:ext uri="{FF2B5EF4-FFF2-40B4-BE49-F238E27FC236}">
                <a16:creationId xmlns:a16="http://schemas.microsoft.com/office/drawing/2014/main" id="{E3D87827-1919-593B-0EA7-7FE62373BC39}"/>
              </a:ext>
            </a:extLst>
          </p:cNvPr>
          <p:cNvSpPr txBox="1"/>
          <p:nvPr/>
        </p:nvSpPr>
        <p:spPr>
          <a:xfrm>
            <a:off x="10644595" y="3721514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" name="Google Shape;399;p60">
            <a:extLst>
              <a:ext uri="{FF2B5EF4-FFF2-40B4-BE49-F238E27FC236}">
                <a16:creationId xmlns:a16="http://schemas.microsoft.com/office/drawing/2014/main" id="{E8A781F3-10ED-92D9-93F1-372B33165792}"/>
              </a:ext>
            </a:extLst>
          </p:cNvPr>
          <p:cNvSpPr txBox="1"/>
          <p:nvPr/>
        </p:nvSpPr>
        <p:spPr>
          <a:xfrm rot="10800000">
            <a:off x="10234783" y="1931031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" name="Google Shape;399;p60">
            <a:extLst>
              <a:ext uri="{FF2B5EF4-FFF2-40B4-BE49-F238E27FC236}">
                <a16:creationId xmlns:a16="http://schemas.microsoft.com/office/drawing/2014/main" id="{92197802-9200-3F39-A685-A8CFB3AFEF29}"/>
              </a:ext>
            </a:extLst>
          </p:cNvPr>
          <p:cNvSpPr txBox="1"/>
          <p:nvPr/>
        </p:nvSpPr>
        <p:spPr>
          <a:xfrm rot="10800000">
            <a:off x="9306969" y="2645101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" name="Google Shape;376;p60">
            <a:extLst>
              <a:ext uri="{FF2B5EF4-FFF2-40B4-BE49-F238E27FC236}">
                <a16:creationId xmlns:a16="http://schemas.microsoft.com/office/drawing/2014/main" id="{67CDD632-58F7-E175-C210-58C7136B5638}"/>
              </a:ext>
            </a:extLst>
          </p:cNvPr>
          <p:cNvSpPr/>
          <p:nvPr/>
        </p:nvSpPr>
        <p:spPr>
          <a:xfrm>
            <a:off x="810079" y="4948567"/>
            <a:ext cx="6061956" cy="533600"/>
          </a:xfrm>
          <a:prstGeom prst="roundRect">
            <a:avLst>
              <a:gd name="adj" fmla="val 16667"/>
            </a:avLst>
          </a:prstGeom>
          <a:solidFill>
            <a:srgbClr val="FF5F46"/>
          </a:solidFill>
          <a:ln>
            <a:noFill/>
          </a:ln>
          <a:effectLst>
            <a:outerShdw blurRad="1000125" dist="19050" dir="558000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Deploy to Production</a:t>
            </a:r>
            <a:endParaRPr kumimoji="0" sz="1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0" name="Google Shape;393;p60">
            <a:extLst>
              <a:ext uri="{FF2B5EF4-FFF2-40B4-BE49-F238E27FC236}">
                <a16:creationId xmlns:a16="http://schemas.microsoft.com/office/drawing/2014/main" id="{9856D1D5-F727-A9C0-ED80-FDE690BE7F7D}"/>
              </a:ext>
            </a:extLst>
          </p:cNvPr>
          <p:cNvCxnSpPr>
            <a:cxnSpLocks/>
            <a:stCxn id="59" idx="0"/>
            <a:endCxn id="6" idx="2"/>
          </p:cNvCxnSpPr>
          <p:nvPr/>
        </p:nvCxnSpPr>
        <p:spPr>
          <a:xfrm rot="5400000" flipH="1" flipV="1">
            <a:off x="5347508" y="2083885"/>
            <a:ext cx="1358233" cy="4371135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Google Shape;393;p60">
            <a:extLst>
              <a:ext uri="{FF2B5EF4-FFF2-40B4-BE49-F238E27FC236}">
                <a16:creationId xmlns:a16="http://schemas.microsoft.com/office/drawing/2014/main" id="{B30C6E34-BC7F-70C5-3D3F-C7575FE17032}"/>
              </a:ext>
            </a:extLst>
          </p:cNvPr>
          <p:cNvCxnSpPr>
            <a:cxnSpLocks/>
            <a:stCxn id="2" idx="2"/>
            <a:endCxn id="37" idx="1"/>
          </p:cNvCxnSpPr>
          <p:nvPr/>
        </p:nvCxnSpPr>
        <p:spPr>
          <a:xfrm rot="16200000" flipH="1">
            <a:off x="5748989" y="1264785"/>
            <a:ext cx="1815661" cy="5815551"/>
          </a:xfrm>
          <a:prstGeom prst="curvedConnector2">
            <a:avLst/>
          </a:prstGeom>
          <a:ln>
            <a:prstDash val="dash"/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" name="Google Shape;393;p60">
            <a:extLst>
              <a:ext uri="{FF2B5EF4-FFF2-40B4-BE49-F238E27FC236}">
                <a16:creationId xmlns:a16="http://schemas.microsoft.com/office/drawing/2014/main" id="{551DB346-49E3-ED3B-3827-C69CB39A2381}"/>
              </a:ext>
            </a:extLst>
          </p:cNvPr>
          <p:cNvCxnSpPr>
            <a:cxnSpLocks/>
            <a:stCxn id="2" idx="0"/>
            <a:endCxn id="36" idx="0"/>
          </p:cNvCxnSpPr>
          <p:nvPr/>
        </p:nvCxnSpPr>
        <p:spPr>
          <a:xfrm rot="5400000" flipH="1" flipV="1">
            <a:off x="6214992" y="-1968432"/>
            <a:ext cx="1963657" cy="6895551"/>
          </a:xfrm>
          <a:prstGeom prst="curvedConnector3">
            <a:avLst>
              <a:gd name="adj1" fmla="val 111642"/>
            </a:avLst>
          </a:prstGeom>
          <a:ln>
            <a:prstDash val="dash"/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8" grpId="0" animBg="1"/>
      <p:bldP spid="36" grpId="0" animBg="1"/>
      <p:bldP spid="37" grpId="0" animBg="1"/>
      <p:bldP spid="54" grpId="0"/>
      <p:bldP spid="55" grpId="0"/>
      <p:bldP spid="57" grpId="0"/>
      <p:bldP spid="58" grpId="0"/>
      <p:bldP spid="5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A3C4-107C-B92E-3EA1-9A15E254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adapt LLM models for your task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ACA9D-E565-A50E-115B-9A470AA38B34}"/>
              </a:ext>
            </a:extLst>
          </p:cNvPr>
          <p:cNvSpPr txBox="1">
            <a:spLocks/>
          </p:cNvSpPr>
          <p:nvPr/>
        </p:nvSpPr>
        <p:spPr>
          <a:xfrm>
            <a:off x="598382" y="2303354"/>
            <a:ext cx="3645095" cy="89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Zero-Shot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model predicts the answer given only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natural language description of the task.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6AF5CBA-4B85-F827-6C0F-D92CB3A01914}"/>
              </a:ext>
            </a:extLst>
          </p:cNvPr>
          <p:cNvSpPr txBox="1">
            <a:spLocks/>
          </p:cNvSpPr>
          <p:nvPr/>
        </p:nvSpPr>
        <p:spPr>
          <a:xfrm>
            <a:off x="4287126" y="2303354"/>
            <a:ext cx="3645095" cy="89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One-Shot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addition to the task description, the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model sees a single example of the task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57414C6-A439-7985-93A0-7D111352FACC}"/>
              </a:ext>
            </a:extLst>
          </p:cNvPr>
          <p:cNvSpPr txBox="1">
            <a:spLocks/>
          </p:cNvSpPr>
          <p:nvPr/>
        </p:nvSpPr>
        <p:spPr>
          <a:xfrm>
            <a:off x="7975871" y="2303354"/>
            <a:ext cx="3645095" cy="89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Few-Shot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addition to the task description, the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model sees a few examples of the task.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794C1A7-230E-3EA7-90C3-720F52AEEA4E}"/>
              </a:ext>
            </a:extLst>
          </p:cNvPr>
          <p:cNvSpPr txBox="1">
            <a:spLocks/>
          </p:cNvSpPr>
          <p:nvPr/>
        </p:nvSpPr>
        <p:spPr>
          <a:xfrm>
            <a:off x="585788" y="1620639"/>
            <a:ext cx="11047768" cy="492443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Prompt Engineering with in-context learning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137519-8198-3C66-D08D-353240B66AD4}"/>
              </a:ext>
            </a:extLst>
          </p:cNvPr>
          <p:cNvSpPr txBox="1">
            <a:spLocks/>
          </p:cNvSpPr>
          <p:nvPr/>
        </p:nvSpPr>
        <p:spPr>
          <a:xfrm>
            <a:off x="598382" y="4332469"/>
            <a:ext cx="11047768" cy="787908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Fine Tuning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model is trained via repeated gradient updates using a large corpus of example tasks.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C4FEB7-EDCB-CE60-43B0-784DC0557CDE}"/>
              </a:ext>
            </a:extLst>
          </p:cNvPr>
          <p:cNvSpPr/>
          <p:nvPr/>
        </p:nvSpPr>
        <p:spPr bwMode="auto">
          <a:xfrm>
            <a:off x="1000032" y="5528817"/>
            <a:ext cx="2651760" cy="53332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Prompt Engineering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EF95C0-4EE7-8A5B-7930-FE7709789B8C}"/>
              </a:ext>
            </a:extLst>
          </p:cNvPr>
          <p:cNvSpPr/>
          <p:nvPr/>
        </p:nvSpPr>
        <p:spPr bwMode="auto">
          <a:xfrm>
            <a:off x="4777049" y="5536690"/>
            <a:ext cx="2651760" cy="54864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6E6D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RAG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5D9061-100A-3DB6-CC63-964396F55393}"/>
              </a:ext>
            </a:extLst>
          </p:cNvPr>
          <p:cNvSpPr/>
          <p:nvPr/>
        </p:nvSpPr>
        <p:spPr bwMode="auto">
          <a:xfrm>
            <a:off x="8357267" y="5521160"/>
            <a:ext cx="2651760" cy="54864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6E6D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Fine Tuning</a:t>
            </a:r>
          </a:p>
        </p:txBody>
      </p:sp>
      <p:sp>
        <p:nvSpPr>
          <p:cNvPr id="11" name="Arrow: Notched Right 3">
            <a:extLst>
              <a:ext uri="{FF2B5EF4-FFF2-40B4-BE49-F238E27FC236}">
                <a16:creationId xmlns:a16="http://schemas.microsoft.com/office/drawing/2014/main" id="{59416B7A-788B-6E3C-2FA8-984DEECC8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48591" y="5440110"/>
            <a:ext cx="1335819" cy="741799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Arrow: Notched Right 3">
            <a:extLst>
              <a:ext uri="{FF2B5EF4-FFF2-40B4-BE49-F238E27FC236}">
                <a16:creationId xmlns:a16="http://schemas.microsoft.com/office/drawing/2014/main" id="{4D1A5932-B486-CE30-0A9A-6E201D264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39807" y="5440109"/>
            <a:ext cx="1335819" cy="741799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823945C-5E5A-C9D7-AF37-3CF3555B2CC0}"/>
              </a:ext>
            </a:extLst>
          </p:cNvPr>
          <p:cNvSpPr txBox="1">
            <a:spLocks/>
          </p:cNvSpPr>
          <p:nvPr/>
        </p:nvSpPr>
        <p:spPr>
          <a:xfrm>
            <a:off x="598382" y="3350347"/>
            <a:ext cx="11047768" cy="787908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Retrieval-Augmented Generation (RAG)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This approach integrates the power of retrieval (or searching) into LLM text generation</a:t>
            </a:r>
          </a:p>
        </p:txBody>
      </p:sp>
    </p:spTree>
    <p:extLst>
      <p:ext uri="{BB962C8B-B14F-4D97-AF65-F5344CB8AC3E}">
        <p14:creationId xmlns:p14="http://schemas.microsoft.com/office/powerpoint/2010/main" val="384939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DB85E-BAAA-AD98-60F4-3847722A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RAG In a Nutshell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28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49B9BB-7069-4951-F84C-3F3C9A745A71}"/>
              </a:ext>
            </a:extLst>
          </p:cNvPr>
          <p:cNvSpPr txBox="1"/>
          <p:nvPr/>
        </p:nvSpPr>
        <p:spPr>
          <a:xfrm>
            <a:off x="490622" y="689749"/>
            <a:ext cx="5609194" cy="1250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Gavita Regunath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C22944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8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Head of AI</a:t>
            </a:r>
          </a:p>
        </p:txBody>
      </p:sp>
      <p:pic>
        <p:nvPicPr>
          <p:cNvPr id="8" name="Picture 7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605B4C55-2D51-AA0C-F2ED-C415C63E52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9" y="4540132"/>
            <a:ext cx="2298705" cy="231786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88A135-7209-C718-891D-F93850753AF1}"/>
              </a:ext>
            </a:extLst>
          </p:cNvPr>
          <p:cNvGrpSpPr/>
          <p:nvPr/>
        </p:nvGrpSpPr>
        <p:grpSpPr>
          <a:xfrm>
            <a:off x="6990769" y="1871150"/>
            <a:ext cx="4862976" cy="4647848"/>
            <a:chOff x="7598394" y="642326"/>
            <a:chExt cx="4862976" cy="46478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09A655-2F4D-27D5-7B27-05C46A42B4CC}"/>
                </a:ext>
              </a:extLst>
            </p:cNvPr>
            <p:cNvSpPr txBox="1"/>
            <p:nvPr/>
          </p:nvSpPr>
          <p:spPr>
            <a:xfrm>
              <a:off x="7662060" y="1502377"/>
              <a:ext cx="4799310" cy="10661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28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www.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advancinganalytics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.co.uk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D11C4A-FA22-BBE0-0382-FBF77C3C3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5787" y="4435391"/>
              <a:ext cx="828854" cy="828854"/>
            </a:xfrm>
            <a:prstGeom prst="ellipse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2C1823-B8B3-5697-6AEF-C404FCE33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87178" y="642326"/>
              <a:ext cx="3454153" cy="15275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DC2F792-9948-9651-5156-49A98F0B5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98394" y="2880034"/>
              <a:ext cx="1586823" cy="61876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06DA09-CBC7-0CD7-D55A-6235F449B0FD}"/>
                </a:ext>
              </a:extLst>
            </p:cNvPr>
            <p:cNvSpPr txBox="1"/>
            <p:nvPr/>
          </p:nvSpPr>
          <p:spPr>
            <a:xfrm>
              <a:off x="9114943" y="2858739"/>
              <a:ext cx="3210339" cy="24314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/</a:t>
              </a:r>
              <a:r>
                <a:rPr kumimoji="0" lang="en-GB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AdvancingAnalytics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@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AdvAnalyticsUK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totallyskewed.co.uk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0F20E0-9199-72D3-B686-5C3BF504D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5788" y="3655271"/>
              <a:ext cx="716576" cy="623644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270D151-B58D-8D44-5D7D-F02043F376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391" y="2125360"/>
            <a:ext cx="6748857" cy="7498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B64BD6-C313-D0B2-229C-0B88FA4E163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622" y="2785429"/>
            <a:ext cx="3188484" cy="755970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F6FDC336-D0D9-15E1-9F16-0D4016121B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257" y="3488905"/>
            <a:ext cx="1434191" cy="11122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B128B6-A91C-D558-AC18-660BD07E6A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1564" y="3621362"/>
            <a:ext cx="952282" cy="9522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8EEFF2-07C3-CBA4-6709-C8A9010A09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8996" y="3678431"/>
            <a:ext cx="2059398" cy="827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760A4F-79A0-1ED0-26D9-9DB18B53FE54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 rot="1371722">
            <a:off x="8589694" y="128642"/>
            <a:ext cx="1728792" cy="172879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947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BB4EF7-358C-A66B-130A-A35498D839C0}"/>
              </a:ext>
            </a:extLst>
          </p:cNvPr>
          <p:cNvSpPr txBox="1"/>
          <p:nvPr/>
        </p:nvSpPr>
        <p:spPr>
          <a:xfrm>
            <a:off x="859221" y="598125"/>
            <a:ext cx="10665372" cy="544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Hallucinations</a:t>
            </a:r>
          </a:p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 of transparency</a:t>
            </a:r>
          </a:p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8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Uncontextualised</a:t>
            </a:r>
            <a:r>
              <a:rPr kumimoji="0" lang="en-GB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28943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BB4EF7-358C-A66B-130A-A35498D839C0}"/>
              </a:ext>
            </a:extLst>
          </p:cNvPr>
          <p:cNvSpPr txBox="1"/>
          <p:nvPr/>
        </p:nvSpPr>
        <p:spPr>
          <a:xfrm>
            <a:off x="559677" y="1379482"/>
            <a:ext cx="114772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Ability of an LLM to learn information not through training, but by receiving new information in a carefully formatted prompt</a:t>
            </a:r>
          </a:p>
        </p:txBody>
      </p:sp>
    </p:spTree>
    <p:extLst>
      <p:ext uri="{BB962C8B-B14F-4D97-AF65-F5344CB8AC3E}">
        <p14:creationId xmlns:p14="http://schemas.microsoft.com/office/powerpoint/2010/main" val="235016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D47AF-9484-8454-DC0E-BC7B68D35392}"/>
              </a:ext>
            </a:extLst>
          </p:cNvPr>
          <p:cNvSpPr txBox="1"/>
          <p:nvPr/>
        </p:nvSpPr>
        <p:spPr>
          <a:xfrm>
            <a:off x="8047234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Generate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Pass the augmented prompt to a large language model, generating the final output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D5D3B-C3F6-C758-2E47-E311D8F47CE2}"/>
              </a:ext>
            </a:extLst>
          </p:cNvPr>
          <p:cNvSpPr txBox="1"/>
          <p:nvPr/>
        </p:nvSpPr>
        <p:spPr>
          <a:xfrm>
            <a:off x="4450853" y="855968"/>
            <a:ext cx="29642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 A G</a:t>
            </a:r>
            <a:endParaRPr kumimoji="0" lang="en-GB" sz="96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800CC8-24CB-895D-D285-1011476A942B}"/>
              </a:ext>
            </a:extLst>
          </p:cNvPr>
          <p:cNvSpPr txBox="1"/>
          <p:nvPr/>
        </p:nvSpPr>
        <p:spPr>
          <a:xfrm>
            <a:off x="218746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Retrieval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information from a database that relates to the question you asked.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C2C25-87E2-09C4-69C5-EC2A3EF35011}"/>
              </a:ext>
            </a:extLst>
          </p:cNvPr>
          <p:cNvSpPr txBox="1"/>
          <p:nvPr/>
        </p:nvSpPr>
        <p:spPr>
          <a:xfrm>
            <a:off x="4132990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Augmentation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Combine the retrieved information with the initial prompt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96BC2829-8045-FF31-4BA9-5E9644677C27}"/>
              </a:ext>
            </a:extLst>
          </p:cNvPr>
          <p:cNvSpPr/>
          <p:nvPr/>
        </p:nvSpPr>
        <p:spPr>
          <a:xfrm rot="16200000">
            <a:off x="1708355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3C0FDBB-10BD-BFB4-D976-DA3D9F2B4E65}"/>
              </a:ext>
            </a:extLst>
          </p:cNvPr>
          <p:cNvSpPr/>
          <p:nvPr/>
        </p:nvSpPr>
        <p:spPr>
          <a:xfrm rot="16200000">
            <a:off x="5662990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31D504E9-922E-3537-F9F2-3A9DF92331F2}"/>
              </a:ext>
            </a:extLst>
          </p:cNvPr>
          <p:cNvSpPr/>
          <p:nvPr/>
        </p:nvSpPr>
        <p:spPr>
          <a:xfrm rot="16200000">
            <a:off x="9577233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39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(Retrieval-Augmented Generation) </a:t>
            </a:r>
            <a:endParaRPr lang="en-GB" dirty="0"/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802AB662-2622-3D51-0FCB-D1CC78F658D5}"/>
              </a:ext>
            </a:extLst>
          </p:cNvPr>
          <p:cNvSpPr/>
          <p:nvPr/>
        </p:nvSpPr>
        <p:spPr>
          <a:xfrm>
            <a:off x="8027686" y="4424894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 Unknown Author is licensed under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487D2-4306-39F5-FCBC-FC55D82E1193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FAD851-E025-5892-E115-FADE6BC64C81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1FEC73-9335-78A1-CD40-4A45A5F2557F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43DD07-E9D0-364C-4A5F-B35787A7FA4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6835C81-0163-5EFF-F20F-7E2E258CE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014E7F-8CB1-462B-CE11-130DB7683ED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0005AD-3120-E618-133F-72C59990D99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7C4262-8163-1160-8F53-E5A232B0108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9DA6-ED1C-0AC0-545F-FCADAA392874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8444F3-EA9E-3A1B-32AC-761365039FED}"/>
              </a:ext>
            </a:extLst>
          </p:cNvPr>
          <p:cNvSpPr/>
          <p:nvPr/>
        </p:nvSpPr>
        <p:spPr>
          <a:xfrm>
            <a:off x="7591376" y="266857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3CA3C9E-022A-69B7-ABF4-48885302C145}"/>
              </a:ext>
            </a:extLst>
          </p:cNvPr>
          <p:cNvCxnSpPr>
            <a:cxnSpLocks/>
            <a:stCxn id="20" idx="1"/>
            <a:endCxn id="33" idx="0"/>
          </p:cNvCxnSpPr>
          <p:nvPr/>
        </p:nvCxnSpPr>
        <p:spPr>
          <a:xfrm rot="10800000" flipV="1">
            <a:off x="8311376" y="131988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62169FF-45F1-A3F2-F727-8B73B7034631}"/>
              </a:ext>
            </a:extLst>
          </p:cNvPr>
          <p:cNvSpPr/>
          <p:nvPr/>
        </p:nvSpPr>
        <p:spPr>
          <a:xfrm>
            <a:off x="7586425" y="341922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58D5D1-1910-0B40-41EA-46EE94C16CD5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 flipH="1">
            <a:off x="8306426" y="307104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5DE0A1-AD0B-13B4-CC41-0DDB5B82D2A3}"/>
              </a:ext>
            </a:extLst>
          </p:cNvPr>
          <p:cNvCxnSpPr>
            <a:stCxn id="38" idx="2"/>
            <a:endCxn id="18" idx="0"/>
          </p:cNvCxnSpPr>
          <p:nvPr/>
        </p:nvCxnSpPr>
        <p:spPr>
          <a:xfrm>
            <a:off x="8306425" y="382168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747A4F-9B5E-33B6-9845-93612AE0B105}"/>
              </a:ext>
            </a:extLst>
          </p:cNvPr>
          <p:cNvSpPr/>
          <p:nvPr/>
        </p:nvSpPr>
        <p:spPr>
          <a:xfrm>
            <a:off x="9674105" y="2869631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2D70D3-D9B4-C90C-66B3-DCFABA9DD404}"/>
              </a:ext>
            </a:extLst>
          </p:cNvPr>
          <p:cNvSpPr/>
          <p:nvPr/>
        </p:nvSpPr>
        <p:spPr>
          <a:xfrm>
            <a:off x="9694629" y="4323367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E832F5A-546F-5BD0-E368-7560A26EDF55}"/>
              </a:ext>
            </a:extLst>
          </p:cNvPr>
          <p:cNvCxnSpPr>
            <a:cxnSpLocks/>
            <a:stCxn id="51" idx="0"/>
            <a:endCxn id="30" idx="3"/>
          </p:cNvCxnSpPr>
          <p:nvPr/>
        </p:nvCxnSpPr>
        <p:spPr>
          <a:xfrm rot="16200000" flipV="1">
            <a:off x="9136293" y="1611818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1327F7-6AC2-46C1-C9B7-0EADDE9350D2}"/>
              </a:ext>
            </a:extLst>
          </p:cNvPr>
          <p:cNvCxnSpPr>
            <a:stCxn id="52" idx="0"/>
            <a:endCxn id="51" idx="2"/>
          </p:cNvCxnSpPr>
          <p:nvPr/>
        </p:nvCxnSpPr>
        <p:spPr>
          <a:xfrm flipH="1" flipV="1">
            <a:off x="10394105" y="3272096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4A2AD7-D2DA-596C-7EF4-2E8898AD4A49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56BFA-14A8-C4E3-0561-12DE898AB5A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63625" y="4568296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1" name="Connector: Elbow 460">
            <a:extLst>
              <a:ext uri="{FF2B5EF4-FFF2-40B4-BE49-F238E27FC236}">
                <a16:creationId xmlns:a16="http://schemas.microsoft.com/office/drawing/2014/main" id="{EFCD379E-A266-7824-D6A0-9394A526D59F}"/>
              </a:ext>
            </a:extLst>
          </p:cNvPr>
          <p:cNvCxnSpPr>
            <a:stCxn id="13" idx="3"/>
            <a:endCxn id="459" idx="2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3" name="Connector: Elbow 462">
            <a:extLst>
              <a:ext uri="{FF2B5EF4-FFF2-40B4-BE49-F238E27FC236}">
                <a16:creationId xmlns:a16="http://schemas.microsoft.com/office/drawing/2014/main" id="{92EEB519-716D-8DB2-536F-7EE8B28BB2EF}"/>
              </a:ext>
            </a:extLst>
          </p:cNvPr>
          <p:cNvCxnSpPr>
            <a:stCxn id="14" idx="3"/>
            <a:endCxn id="459" idx="2"/>
          </p:cNvCxnSpPr>
          <p:nvPr/>
        </p:nvCxnSpPr>
        <p:spPr>
          <a:xfrm>
            <a:off x="6955362" y="4170384"/>
            <a:ext cx="1072324" cy="3445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5" name="Connector: Elbow 464">
            <a:extLst>
              <a:ext uri="{FF2B5EF4-FFF2-40B4-BE49-F238E27FC236}">
                <a16:creationId xmlns:a16="http://schemas.microsoft.com/office/drawing/2014/main" id="{30D0958F-DA37-AC7F-4744-6ED99E346127}"/>
              </a:ext>
            </a:extLst>
          </p:cNvPr>
          <p:cNvCxnSpPr>
            <a:stCxn id="15" idx="3"/>
            <a:endCxn id="459" idx="2"/>
          </p:cNvCxnSpPr>
          <p:nvPr/>
        </p:nvCxnSpPr>
        <p:spPr>
          <a:xfrm flipV="1">
            <a:off x="6955362" y="4514894"/>
            <a:ext cx="1072324" cy="2327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7" name="Connector: Elbow 466">
            <a:extLst>
              <a:ext uri="{FF2B5EF4-FFF2-40B4-BE49-F238E27FC236}">
                <a16:creationId xmlns:a16="http://schemas.microsoft.com/office/drawing/2014/main" id="{600C9A8E-2F15-30BB-916A-44F2413BD94F}"/>
              </a:ext>
            </a:extLst>
          </p:cNvPr>
          <p:cNvCxnSpPr>
            <a:stCxn id="16" idx="3"/>
            <a:endCxn id="459" idx="2"/>
          </p:cNvCxnSpPr>
          <p:nvPr/>
        </p:nvCxnSpPr>
        <p:spPr>
          <a:xfrm flipV="1">
            <a:off x="6955362" y="4514895"/>
            <a:ext cx="1072324" cy="8314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 descr="User Application.">
            <a:extLst>
              <a:ext uri="{FF2B5EF4-FFF2-40B4-BE49-F238E27FC236}">
                <a16:creationId xmlns:a16="http://schemas.microsoft.com/office/drawing/2014/main" id="{99E65B0D-B24B-3876-5ACB-ED05D7F005F6}"/>
              </a:ext>
            </a:extLst>
          </p:cNvPr>
          <p:cNvGrpSpPr>
            <a:grpSpLocks noChangeAspect="1"/>
          </p:cNvGrpSpPr>
          <p:nvPr/>
        </p:nvGrpSpPr>
        <p:grpSpPr>
          <a:xfrm>
            <a:off x="9006288" y="1047500"/>
            <a:ext cx="729638" cy="1353805"/>
            <a:chOff x="3302371" y="1766703"/>
            <a:chExt cx="573971" cy="10649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182686-5650-1311-1990-4E6D0884E05E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0D99F1-E0CE-BD16-9FEE-6554CFD54F15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FDB9BA0-D375-95D1-C129-3A8D1BEAAA69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3" name="Freeform 5">
                    <a:extLst>
                      <a:ext uri="{FF2B5EF4-FFF2-40B4-BE49-F238E27FC236}">
                        <a16:creationId xmlns:a16="http://schemas.microsoft.com/office/drawing/2014/main" id="{935C1FE5-5158-512F-9DF0-195968AEAE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92EF6C4-D5B8-660E-E0F3-E79859710F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A943D8-06AD-2C15-5AEB-4A8F93FDD007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39" name="Freeform 5">
                    <a:extLst>
                      <a:ext uri="{FF2B5EF4-FFF2-40B4-BE49-F238E27FC236}">
                        <a16:creationId xmlns:a16="http://schemas.microsoft.com/office/drawing/2014/main" id="{397BD3FA-5D2D-996F-B2CD-DB382E117F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C124092-5AE2-B447-8C01-9FC3915A770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" name="Freeform 28">
                  <a:extLst>
                    <a:ext uri="{FF2B5EF4-FFF2-40B4-BE49-F238E27FC236}">
                      <a16:creationId xmlns:a16="http://schemas.microsoft.com/office/drawing/2014/main" id="{A1C89556-CE8A-79A7-13FE-9103717AA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1302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B9BE84D-FE86-2D5A-4239-7C2ACF3AF858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787000B7-F2F6-3912-48F0-8EE0BF6FB1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128">
                  <a:extLst>
                    <a:ext uri="{FF2B5EF4-FFF2-40B4-BE49-F238E27FC236}">
                      <a16:creationId xmlns:a16="http://schemas.microsoft.com/office/drawing/2014/main" id="{F5BCC1D3-5C8D-B82F-DE27-48977B38D5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5449B5-71E6-7447-4EFE-E252AB316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85D8C-9ECF-DB64-9869-AB3C484BF6E4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455" name="Subtitle 454">
            <a:extLst>
              <a:ext uri="{FF2B5EF4-FFF2-40B4-BE49-F238E27FC236}">
                <a16:creationId xmlns:a16="http://schemas.microsoft.com/office/drawing/2014/main" id="{E6363673-BCD3-E600-C2B9-1585972A18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Enterprise Data Sources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264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(Retrieval-Augmented Generation)</a:t>
            </a:r>
            <a:endParaRPr lang="en-GB" dirty="0"/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802AB662-2622-3D51-0FCB-D1CC78F658D5}"/>
              </a:ext>
            </a:extLst>
          </p:cNvPr>
          <p:cNvSpPr/>
          <p:nvPr/>
        </p:nvSpPr>
        <p:spPr>
          <a:xfrm>
            <a:off x="8027686" y="4424894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 Unknown Author is licensed under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487D2-4306-39F5-FCBC-FC55D82E1193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FAD851-E025-5892-E115-FADE6BC64C81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1FEC73-9335-78A1-CD40-4A45A5F2557F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43DD07-E9D0-364C-4A5F-B35787A7FA4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6835C81-0163-5EFF-F20F-7E2E258CE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014E7F-8CB1-462B-CE11-130DB7683ED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0005AD-3120-E618-133F-72C59990D99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7C4262-8163-1160-8F53-E5A232B0108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9DA6-ED1C-0AC0-545F-FCADAA392874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8444F3-EA9E-3A1B-32AC-761365039FED}"/>
              </a:ext>
            </a:extLst>
          </p:cNvPr>
          <p:cNvSpPr/>
          <p:nvPr/>
        </p:nvSpPr>
        <p:spPr>
          <a:xfrm>
            <a:off x="7591376" y="266857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3CA3C9E-022A-69B7-ABF4-48885302C145}"/>
              </a:ext>
            </a:extLst>
          </p:cNvPr>
          <p:cNvCxnSpPr>
            <a:cxnSpLocks/>
            <a:stCxn id="20" idx="1"/>
            <a:endCxn id="33" idx="0"/>
          </p:cNvCxnSpPr>
          <p:nvPr/>
        </p:nvCxnSpPr>
        <p:spPr>
          <a:xfrm rot="10800000" flipV="1">
            <a:off x="8311376" y="131988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62169FF-45F1-A3F2-F727-8B73B7034631}"/>
              </a:ext>
            </a:extLst>
          </p:cNvPr>
          <p:cNvSpPr/>
          <p:nvPr/>
        </p:nvSpPr>
        <p:spPr>
          <a:xfrm>
            <a:off x="7586425" y="341922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58D5D1-1910-0B40-41EA-46EE94C16CD5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 flipH="1">
            <a:off x="8306426" y="307104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5DE0A1-AD0B-13B4-CC41-0DDB5B82D2A3}"/>
              </a:ext>
            </a:extLst>
          </p:cNvPr>
          <p:cNvCxnSpPr>
            <a:stCxn id="38" idx="2"/>
            <a:endCxn id="18" idx="0"/>
          </p:cNvCxnSpPr>
          <p:nvPr/>
        </p:nvCxnSpPr>
        <p:spPr>
          <a:xfrm>
            <a:off x="8306425" y="382168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747A4F-9B5E-33B6-9845-93612AE0B105}"/>
              </a:ext>
            </a:extLst>
          </p:cNvPr>
          <p:cNvSpPr/>
          <p:nvPr/>
        </p:nvSpPr>
        <p:spPr>
          <a:xfrm>
            <a:off x="9674105" y="2869631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2D70D3-D9B4-C90C-66B3-DCFABA9DD404}"/>
              </a:ext>
            </a:extLst>
          </p:cNvPr>
          <p:cNvSpPr/>
          <p:nvPr/>
        </p:nvSpPr>
        <p:spPr>
          <a:xfrm>
            <a:off x="9694629" y="4323367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E832F5A-546F-5BD0-E368-7560A26EDF55}"/>
              </a:ext>
            </a:extLst>
          </p:cNvPr>
          <p:cNvCxnSpPr>
            <a:cxnSpLocks/>
            <a:stCxn id="51" idx="0"/>
            <a:endCxn id="30" idx="3"/>
          </p:cNvCxnSpPr>
          <p:nvPr/>
        </p:nvCxnSpPr>
        <p:spPr>
          <a:xfrm rot="16200000" flipV="1">
            <a:off x="9136293" y="1611818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1327F7-6AC2-46C1-C9B7-0EADDE9350D2}"/>
              </a:ext>
            </a:extLst>
          </p:cNvPr>
          <p:cNvCxnSpPr>
            <a:stCxn id="52" idx="0"/>
            <a:endCxn id="51" idx="2"/>
          </p:cNvCxnSpPr>
          <p:nvPr/>
        </p:nvCxnSpPr>
        <p:spPr>
          <a:xfrm flipH="1" flipV="1">
            <a:off x="10394105" y="3272096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4A2AD7-D2DA-596C-7EF4-2E8898AD4A49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56BFA-14A8-C4E3-0561-12DE898AB5A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63625" y="4568296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1" name="Connector: Elbow 460">
            <a:extLst>
              <a:ext uri="{FF2B5EF4-FFF2-40B4-BE49-F238E27FC236}">
                <a16:creationId xmlns:a16="http://schemas.microsoft.com/office/drawing/2014/main" id="{EFCD379E-A266-7824-D6A0-9394A526D59F}"/>
              </a:ext>
            </a:extLst>
          </p:cNvPr>
          <p:cNvCxnSpPr>
            <a:stCxn id="13" idx="3"/>
            <a:endCxn id="459" idx="2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3" name="Connector: Elbow 462">
            <a:extLst>
              <a:ext uri="{FF2B5EF4-FFF2-40B4-BE49-F238E27FC236}">
                <a16:creationId xmlns:a16="http://schemas.microsoft.com/office/drawing/2014/main" id="{92EEB519-716D-8DB2-536F-7EE8B28BB2EF}"/>
              </a:ext>
            </a:extLst>
          </p:cNvPr>
          <p:cNvCxnSpPr>
            <a:stCxn id="14" idx="3"/>
            <a:endCxn id="459" idx="2"/>
          </p:cNvCxnSpPr>
          <p:nvPr/>
        </p:nvCxnSpPr>
        <p:spPr>
          <a:xfrm>
            <a:off x="6955362" y="4170384"/>
            <a:ext cx="1072324" cy="3445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5" name="Connector: Elbow 464">
            <a:extLst>
              <a:ext uri="{FF2B5EF4-FFF2-40B4-BE49-F238E27FC236}">
                <a16:creationId xmlns:a16="http://schemas.microsoft.com/office/drawing/2014/main" id="{30D0958F-DA37-AC7F-4744-6ED99E346127}"/>
              </a:ext>
            </a:extLst>
          </p:cNvPr>
          <p:cNvCxnSpPr>
            <a:stCxn id="15" idx="3"/>
            <a:endCxn id="459" idx="2"/>
          </p:cNvCxnSpPr>
          <p:nvPr/>
        </p:nvCxnSpPr>
        <p:spPr>
          <a:xfrm flipV="1">
            <a:off x="6955362" y="4514894"/>
            <a:ext cx="1072324" cy="2327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7" name="Connector: Elbow 466">
            <a:extLst>
              <a:ext uri="{FF2B5EF4-FFF2-40B4-BE49-F238E27FC236}">
                <a16:creationId xmlns:a16="http://schemas.microsoft.com/office/drawing/2014/main" id="{600C9A8E-2F15-30BB-916A-44F2413BD94F}"/>
              </a:ext>
            </a:extLst>
          </p:cNvPr>
          <p:cNvCxnSpPr>
            <a:stCxn id="16" idx="3"/>
            <a:endCxn id="459" idx="2"/>
          </p:cNvCxnSpPr>
          <p:nvPr/>
        </p:nvCxnSpPr>
        <p:spPr>
          <a:xfrm flipV="1">
            <a:off x="6955362" y="4514895"/>
            <a:ext cx="1072324" cy="8314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 descr="User Application.">
            <a:extLst>
              <a:ext uri="{FF2B5EF4-FFF2-40B4-BE49-F238E27FC236}">
                <a16:creationId xmlns:a16="http://schemas.microsoft.com/office/drawing/2014/main" id="{99E65B0D-B24B-3876-5ACB-ED05D7F005F6}"/>
              </a:ext>
            </a:extLst>
          </p:cNvPr>
          <p:cNvGrpSpPr>
            <a:grpSpLocks noChangeAspect="1"/>
          </p:cNvGrpSpPr>
          <p:nvPr/>
        </p:nvGrpSpPr>
        <p:grpSpPr>
          <a:xfrm>
            <a:off x="9006288" y="1047500"/>
            <a:ext cx="729638" cy="1353805"/>
            <a:chOff x="3302371" y="1766703"/>
            <a:chExt cx="573971" cy="10649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182686-5650-1311-1990-4E6D0884E05E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0D99F1-E0CE-BD16-9FEE-6554CFD54F15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FDB9BA0-D375-95D1-C129-3A8D1BEAAA69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3" name="Freeform 5">
                    <a:extLst>
                      <a:ext uri="{FF2B5EF4-FFF2-40B4-BE49-F238E27FC236}">
                        <a16:creationId xmlns:a16="http://schemas.microsoft.com/office/drawing/2014/main" id="{935C1FE5-5158-512F-9DF0-195968AEAE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92EF6C4-D5B8-660E-E0F3-E79859710F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A943D8-06AD-2C15-5AEB-4A8F93FDD007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39" name="Freeform 5">
                    <a:extLst>
                      <a:ext uri="{FF2B5EF4-FFF2-40B4-BE49-F238E27FC236}">
                        <a16:creationId xmlns:a16="http://schemas.microsoft.com/office/drawing/2014/main" id="{397BD3FA-5D2D-996F-B2CD-DB382E117F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C124092-5AE2-B447-8C01-9FC3915A770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" name="Freeform 28">
                  <a:extLst>
                    <a:ext uri="{FF2B5EF4-FFF2-40B4-BE49-F238E27FC236}">
                      <a16:creationId xmlns:a16="http://schemas.microsoft.com/office/drawing/2014/main" id="{A1C89556-CE8A-79A7-13FE-9103717AA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6870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B9BE84D-FE86-2D5A-4239-7C2ACF3AF858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787000B7-F2F6-3912-48F0-8EE0BF6FB1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128">
                  <a:extLst>
                    <a:ext uri="{FF2B5EF4-FFF2-40B4-BE49-F238E27FC236}">
                      <a16:creationId xmlns:a16="http://schemas.microsoft.com/office/drawing/2014/main" id="{F5BCC1D3-5C8D-B82F-DE27-48977B38D5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5449B5-71E6-7447-4EFE-E252AB316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85D8C-9ECF-DB64-9869-AB3C484BF6E4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455" name="Subtitle 454">
            <a:extLst>
              <a:ext uri="{FF2B5EF4-FFF2-40B4-BE49-F238E27FC236}">
                <a16:creationId xmlns:a16="http://schemas.microsoft.com/office/drawing/2014/main" id="{E6363673-BCD3-E600-C2B9-1585972A1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441" y="1174702"/>
            <a:ext cx="6298282" cy="583500"/>
          </a:xfrm>
        </p:spPr>
        <p:txBody>
          <a:bodyPr/>
          <a:lstStyle/>
          <a:p>
            <a:r>
              <a:rPr lang="en-GB" dirty="0"/>
              <a:t>Enterprise Data Sources</a:t>
            </a:r>
            <a:br>
              <a:rPr lang="en-GB" dirty="0"/>
            </a:b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3" grpId="0" animBg="1"/>
      <p:bldP spid="38" grpId="0" animBg="1"/>
      <p:bldP spid="51" grpId="0" animBg="1"/>
      <p:bldP spid="52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C152-7056-0FED-856F-A259DCC8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problem do they solve?</a:t>
            </a:r>
            <a:br>
              <a:rPr lang="en-US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74DCB-0E94-1308-43B0-A459E5A9CF6D}"/>
              </a:ext>
            </a:extLst>
          </p:cNvPr>
          <p:cNvSpPr txBox="1"/>
          <p:nvPr/>
        </p:nvSpPr>
        <p:spPr>
          <a:xfrm>
            <a:off x="781884" y="1203960"/>
            <a:ext cx="6319956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Hallucinations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RAG mitigates hallucinations by retrieving data from trusted sources, ensuring responses are grounded in factual information.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Lack of Transparency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RAG offers transparency through retrieval, indicating the source of information, improving traceability, and identifying knowledge base issues or biases.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Contextual Understanding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RAG enhances context by combining retrieval with generation from a knowledge base, resulting in more contextually relevant and accurate answers.</a:t>
            </a:r>
          </a:p>
        </p:txBody>
      </p:sp>
      <p:pic>
        <p:nvPicPr>
          <p:cNvPr id="8" name="Picture 7" descr="A group of people holding a puzzle&#10;&#10;Description automatically generated">
            <a:extLst>
              <a:ext uri="{FF2B5EF4-FFF2-40B4-BE49-F238E27FC236}">
                <a16:creationId xmlns:a16="http://schemas.microsoft.com/office/drawing/2014/main" id="{BB94A2B8-2E0A-FDB0-82CD-58DE54F6C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97852" y="1203960"/>
            <a:ext cx="4895088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8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595DF9-AE6D-E0D7-7F15-F29E4742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600" spc="-300" dirty="0">
                <a:latin typeface="+mn-lt"/>
              </a:rPr>
              <a:t>Vector Databases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43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FCB6-8B85-C603-0BC1-79A55D69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Databases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9F245-BCE1-6846-0ECA-8F517C96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030" y="2344269"/>
            <a:ext cx="3939111" cy="1071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5A0EE-59D0-D506-D05A-78397EB1B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57" t="39395" r="31105"/>
          <a:stretch/>
        </p:blipFill>
        <p:spPr>
          <a:xfrm>
            <a:off x="778173" y="3416074"/>
            <a:ext cx="3867019" cy="1114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021AD6-C080-B6A4-C703-28A39BBEE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172" y="2079906"/>
            <a:ext cx="1224391" cy="1240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0D664-DB07-D1E6-D48B-FFFD1BF55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40" y="4651536"/>
            <a:ext cx="2201205" cy="739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BA0227-EFFD-8038-91A0-A8F1BC920F0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1424" y="1821103"/>
            <a:ext cx="1832199" cy="1824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4FF82-833B-ED4C-D3EF-22921F88E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443" y="5529002"/>
            <a:ext cx="3856204" cy="10424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0FEFD4-122A-2775-B61F-5B841933D3CD}"/>
              </a:ext>
            </a:extLst>
          </p:cNvPr>
          <p:cNvSpPr txBox="1"/>
          <p:nvPr/>
        </p:nvSpPr>
        <p:spPr>
          <a:xfrm>
            <a:off x="911424" y="1011136"/>
            <a:ext cx="10206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Open Source										    Managed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02FC54-BD22-762B-EE7E-4161963BE0D2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014443" y="1011136"/>
            <a:ext cx="0" cy="561742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8A251-A638-D117-2720-65FCDA96E9CD}"/>
              </a:ext>
            </a:extLst>
          </p:cNvPr>
          <p:cNvGrpSpPr/>
          <p:nvPr/>
        </p:nvGrpSpPr>
        <p:grpSpPr>
          <a:xfrm>
            <a:off x="7803713" y="3681570"/>
            <a:ext cx="2531746" cy="1589654"/>
            <a:chOff x="7810344" y="3320767"/>
            <a:chExt cx="2531746" cy="158965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030D55-C2FD-9139-3E32-63472BCC1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10344" y="3320767"/>
              <a:ext cx="2531746" cy="156667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F0E397C-0564-3CF4-6CC0-2F344C350246}"/>
                </a:ext>
              </a:extLst>
            </p:cNvPr>
            <p:cNvSpPr txBox="1"/>
            <p:nvPr/>
          </p:nvSpPr>
          <p:spPr>
            <a:xfrm>
              <a:off x="8152572" y="4530499"/>
              <a:ext cx="1959427" cy="379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Azure AI Search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6713433-C82A-1031-F59A-C90BBC0A2F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5637" y="4476397"/>
            <a:ext cx="2040239" cy="114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7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ABBEE49-C5A9-DFAC-B953-DE9B06C58EC0}"/>
              </a:ext>
            </a:extLst>
          </p:cNvPr>
          <p:cNvGrpSpPr/>
          <p:nvPr/>
        </p:nvGrpSpPr>
        <p:grpSpPr>
          <a:xfrm>
            <a:off x="2891170" y="65542"/>
            <a:ext cx="1903855" cy="1122456"/>
            <a:chOff x="1782127" y="993156"/>
            <a:chExt cx="2613384" cy="17271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48FD70-9315-2E86-BDD1-ED44363BF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127" y="993156"/>
              <a:ext cx="2531746" cy="15666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8B8AED-F4DE-C546-6461-6541510B855C}"/>
                </a:ext>
              </a:extLst>
            </p:cNvPr>
            <p:cNvSpPr txBox="1"/>
            <p:nvPr/>
          </p:nvSpPr>
          <p:spPr>
            <a:xfrm>
              <a:off x="1782128" y="2151991"/>
              <a:ext cx="2613383" cy="5682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Azure AI Search</a:t>
              </a: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52526B-E21F-0DF3-965D-8327A7A979B1}"/>
              </a:ext>
            </a:extLst>
          </p:cNvPr>
          <p:cNvGraphicFramePr>
            <a:graphicFrameLocks noGrp="1"/>
          </p:cNvGraphicFramePr>
          <p:nvPr/>
        </p:nvGraphicFramePr>
        <p:xfrm>
          <a:off x="588598" y="1248458"/>
          <a:ext cx="11014804" cy="5544000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1768026">
                  <a:extLst>
                    <a:ext uri="{9D8B030D-6E8A-4147-A177-3AD203B41FA5}">
                      <a16:colId xmlns:a16="http://schemas.microsoft.com/office/drawing/2014/main" val="2122309898"/>
                    </a:ext>
                  </a:extLst>
                </a:gridCol>
                <a:gridCol w="4476178">
                  <a:extLst>
                    <a:ext uri="{9D8B030D-6E8A-4147-A177-3AD203B41FA5}">
                      <a16:colId xmlns:a16="http://schemas.microsoft.com/office/drawing/2014/main" val="2962437132"/>
                    </a:ext>
                  </a:extLst>
                </a:gridCol>
                <a:gridCol w="4770600">
                  <a:extLst>
                    <a:ext uri="{9D8B030D-6E8A-4147-A177-3AD203B41FA5}">
                      <a16:colId xmlns:a16="http://schemas.microsoft.com/office/drawing/2014/main" val="269265685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Type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Cloud-based search service with AI capabilities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Open-source library for efficient similarity search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39935697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 dirty="0">
                          <a:effectLst/>
                        </a:rPr>
                        <a:t>Hosting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Fully managed by Microsoft Azure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Self-hosted, requires own infrastructure or cloud provider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229459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Scalability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Automatically scalable within Azure infrastructure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Manually scalable, depending on the hardware capabilities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9338830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Integration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Seamless integration with other Azure services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Requires custom integration with existing systems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419344889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Ease of Use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Offers a managed environment with user-friendly tools and interfaces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Requires more in-depth knowledge of similarity search algorithms and software development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1841696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Indexing Capabilities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Provides indexing for full-text search and supports AI enrichment features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Specialises</a:t>
                      </a:r>
                      <a:r>
                        <a:rPr lang="en-US" sz="1200" dirty="0">
                          <a:effectLst/>
                        </a:rPr>
                        <a:t> in creating efficient indices for nearest neighbor search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9643739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Performance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Optimised</a:t>
                      </a:r>
                      <a:r>
                        <a:rPr lang="en-US" sz="1200" dirty="0">
                          <a:effectLst/>
                        </a:rPr>
                        <a:t> for integration and ease of use within the Azure ecosystem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Highly </a:t>
                      </a:r>
                      <a:r>
                        <a:rPr lang="en-US" sz="1200" dirty="0" err="1">
                          <a:effectLst/>
                        </a:rPr>
                        <a:t>optimised</a:t>
                      </a:r>
                      <a:r>
                        <a:rPr lang="en-US" sz="1200" dirty="0">
                          <a:effectLst/>
                        </a:rPr>
                        <a:t> for large-scale vector similarity search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6319294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Cost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Usage-based pricing model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Free to use, but costs associated with self-hosting and infrastructure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182642539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Use Cases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Ideal for enterprise search solutions that require full-text search and cognitive skills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Best suited for applications that perform large-scale deep learning similarity searches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14750702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Data Security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Managed by Azure with enterprise-grade security features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Depends on the deployment model and infrastructure security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403984458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Community &amp; Support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Extensive support and documentation provided by Microsoft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Community-supported with documentation available; less formal support structure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144033821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Updates &amp; Maintenance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Managed by Azure, with continuous updates and maintenance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Self-managed updates and maintenance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72833572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Pros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Fully managed service; easy setup; rich AI features; enterprise-level support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Highly efficient; open-source; customizable; favorable for AI and machine learning tasks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51742456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 dirty="0">
                          <a:effectLst/>
                        </a:rPr>
                        <a:t>Cons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Cost can be higher for large-scale usage; tied to the Azure ecosystem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Requires technical expertise; self-managed infrastructure; no dedicated customer service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49492418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E6E58B6-6ED7-EDA3-1E36-84B70467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170" y="104137"/>
            <a:ext cx="1931634" cy="108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F8FD-2F45-0025-B3D2-F9F28909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Choosing the right vector databases</a:t>
            </a:r>
            <a:br>
              <a:rPr lang="en-US" dirty="0"/>
            </a:br>
            <a:r>
              <a:rPr lang="en-US" sz="2000" i="1" dirty="0">
                <a:solidFill>
                  <a:schemeClr val="tx2"/>
                </a:solidFill>
              </a:rPr>
              <a:t>A list of questions we should be exploring with the customer to understand which DB to </a:t>
            </a:r>
            <a:r>
              <a:rPr lang="en-US" sz="2000" i="1" dirty="0" err="1">
                <a:solidFill>
                  <a:schemeClr val="tx2"/>
                </a:solidFill>
              </a:rPr>
              <a:t>utilise</a:t>
            </a:r>
            <a:br>
              <a:rPr lang="en-US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3FA4A-0C88-FC37-E7B9-73E5E107E6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624" y="1406292"/>
            <a:ext cx="7961313" cy="430466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Does the customer have their own index for documents that are being embedded?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Do we need to index the vectors/documents?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Is the customer happy to be paying for a vector database like AI Search or Pinecone? Or is there a preference to use open-source vector databases like Chroma?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How critical is real-time performance? What are the latency requirements?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Are there any scalability requirements in terms of handling increasing data loads over time?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How would this database interact/integrate with other stacks within the RAG LLM architecture?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Do we need real-time search capabilities? Are we doing recommendation engines or fraud detection for example?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Do we need CRUD (inserting, updating and deleting data) capability?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87557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23597-A427-BC40-7DB3-EA11F19A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pic>
        <p:nvPicPr>
          <p:cNvPr id="13" name="Picture 12" descr="A pen on a spiral notebook&#10;&#10;Description automatically generated">
            <a:extLst>
              <a:ext uri="{FF2B5EF4-FFF2-40B4-BE49-F238E27FC236}">
                <a16:creationId xmlns:a16="http://schemas.microsoft.com/office/drawing/2014/main" id="{6BFD7663-7BE4-49F2-5D20-D25A239FA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83073" y="0"/>
            <a:ext cx="51435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323F2B-696E-9906-034E-B8FFC0CCAAAB}"/>
              </a:ext>
            </a:extLst>
          </p:cNvPr>
          <p:cNvSpPr txBox="1"/>
          <p:nvPr/>
        </p:nvSpPr>
        <p:spPr>
          <a:xfrm>
            <a:off x="1644778" y="1163957"/>
            <a:ext cx="53420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Background &amp; Problem Statement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Environment Setup</a:t>
            </a:r>
          </a:p>
          <a:p>
            <a:pPr lvl="1"/>
            <a:r>
              <a:rPr lang="en-US" sz="2000" dirty="0"/>
              <a:t>2.1. Build a virtual environment</a:t>
            </a:r>
          </a:p>
          <a:p>
            <a:pPr lvl="1"/>
            <a:r>
              <a:rPr lang="en-US" sz="2000" dirty="0"/>
              <a:t>2.2. Activate the virtual environment</a:t>
            </a:r>
          </a:p>
          <a:p>
            <a:pPr lvl="1"/>
            <a:r>
              <a:rPr lang="en-US" sz="2000" dirty="0"/>
              <a:t>2.3. Install dependencies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Building the User Interface Using </a:t>
            </a:r>
            <a:r>
              <a:rPr lang="en-US" sz="2000" dirty="0" err="1"/>
              <a:t>Streamlit</a:t>
            </a:r>
            <a:r>
              <a:rPr lang="en-US" sz="2000" dirty="0"/>
              <a:t> Application</a:t>
            </a:r>
          </a:p>
          <a:p>
            <a:pPr lvl="1"/>
            <a:r>
              <a:rPr lang="en-US" sz="2000" dirty="0"/>
              <a:t>3.1. Design the Application Interface</a:t>
            </a:r>
          </a:p>
          <a:p>
            <a:pPr lvl="1"/>
            <a:r>
              <a:rPr lang="en-US" sz="2000" dirty="0"/>
              <a:t>3.2. Upload the Pdf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Building The Application Backend Using </a:t>
            </a:r>
            <a:r>
              <a:rPr lang="en-US" sz="2000" dirty="0" err="1"/>
              <a:t>LangChaing</a:t>
            </a:r>
            <a:r>
              <a:rPr lang="en-US" sz="2000" dirty="0"/>
              <a:t> &amp; OpenAI API</a:t>
            </a:r>
          </a:p>
          <a:p>
            <a:pPr lvl="1"/>
            <a:r>
              <a:rPr lang="en-US" sz="2000" dirty="0"/>
              <a:t>4.1. Setup OpenAI API</a:t>
            </a:r>
          </a:p>
          <a:p>
            <a:pPr lvl="1"/>
            <a:r>
              <a:rPr lang="en-US" sz="2000" dirty="0"/>
              <a:t>4.2. Load &amp; processing Pdf file</a:t>
            </a:r>
          </a:p>
          <a:p>
            <a:pPr lvl="1"/>
            <a:r>
              <a:rPr lang="en-US" sz="2000" dirty="0"/>
              <a:t>4.3. Prompt Handling &amp; Generating Answers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Putting Everything Together &amp; Application Demo</a:t>
            </a:r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5" name="Picture 4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4538596C-28C6-22BF-83BD-7F9426D05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14629" y="4819498"/>
            <a:ext cx="1330149" cy="609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60C13-76E8-F589-411C-F4B06985D4E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5127" y="303534"/>
            <a:ext cx="3904823" cy="759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042A0-373B-F769-C373-DE111A4B27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958" b="23767"/>
          <a:stretch/>
        </p:blipFill>
        <p:spPr>
          <a:xfrm>
            <a:off x="8835969" y="1118739"/>
            <a:ext cx="3113653" cy="84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1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41D9C4-CCD2-4599-0D51-9509C292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Frameworks to help with LLM Apps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771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B93BA7-C424-D9A8-243D-6286F919411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82075" y="2221372"/>
            <a:ext cx="5694555" cy="3569827"/>
          </a:xfrm>
          <a:prstGeom prst="rect">
            <a:avLst/>
          </a:prstGeom>
        </p:spPr>
        <p:txBody>
          <a:bodyPr/>
          <a:lstStyle/>
          <a:p>
            <a:pPr marL="76200" indent="0" algn="ctr">
              <a:lnSpc>
                <a:spcPct val="150000"/>
              </a:lnSpc>
              <a:buNone/>
            </a:pPr>
            <a:r>
              <a:rPr lang="en-US" sz="2800" dirty="0" err="1"/>
              <a:t>LangChain</a:t>
            </a:r>
            <a:r>
              <a:rPr lang="en-US" sz="2800" dirty="0"/>
              <a:t> is a powerful, open-source tool or framework designed to help develop applications powered by a language model, particularly a large language model (LLM).</a:t>
            </a:r>
            <a:endParaRPr lang="en-GB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B0C4A4-089A-7CE1-754E-286928A4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726" y="0"/>
            <a:ext cx="8406547" cy="1635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5CA35-DD2C-D6C8-6EFB-EDD3D0969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31" y="1813932"/>
            <a:ext cx="4823778" cy="416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3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4DB999-D144-EB92-7749-32800C6C70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13832" y="1380892"/>
            <a:ext cx="6978168" cy="4601229"/>
          </a:xfrm>
          <a:prstGeom prst="rect">
            <a:avLst/>
          </a:prstGeom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0581A642-2153-983D-05DA-154625FFE16E}"/>
              </a:ext>
            </a:extLst>
          </p:cNvPr>
          <p:cNvSpPr txBox="1">
            <a:spLocks/>
          </p:cNvSpPr>
          <p:nvPr/>
        </p:nvSpPr>
        <p:spPr>
          <a:xfrm>
            <a:off x="146270" y="2186524"/>
            <a:ext cx="4812305" cy="3569827"/>
          </a:xfrm>
          <a:prstGeom prst="rect">
            <a:avLst/>
          </a:prstGeom>
        </p:spPr>
        <p:txBody>
          <a:bodyPr/>
          <a:lstStyle>
            <a:lvl1pPr marL="336145" indent="-336145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8314" indent="-280121" algn="l" defTabSz="89638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20483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8676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6869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65062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13256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61449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9642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marR="0" lvl="0" indent="0" algn="ctr" defTabSz="896386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LlamaIndex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a simple, flexible data framework for connecting</a:t>
            </a:r>
          </a:p>
          <a:p>
            <a:pPr marL="76200" marR="0" lvl="0" indent="0" algn="ctr" defTabSz="896386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 data sources to large language models.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BD3511-E4A5-9467-CC4E-21B0FE789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8" b="23767"/>
          <a:stretch/>
        </p:blipFill>
        <p:spPr>
          <a:xfrm>
            <a:off x="3460595" y="139388"/>
            <a:ext cx="4572000" cy="12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3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378" y="349480"/>
            <a:ext cx="10662077" cy="5835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RAG (Retrieval-Augmented Generation) 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802AB662-2622-3D51-0FCB-D1CC78F658D5}"/>
              </a:ext>
            </a:extLst>
          </p:cNvPr>
          <p:cNvSpPr/>
          <p:nvPr/>
        </p:nvSpPr>
        <p:spPr>
          <a:xfrm>
            <a:off x="8027686" y="4424894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 Unknown Author is licensed under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487D2-4306-39F5-FCBC-FC55D82E1193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FAD851-E025-5892-E115-FADE6BC64C81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1FEC73-9335-78A1-CD40-4A45A5F2557F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43DD07-E9D0-364C-4A5F-B35787A7FA4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6835C81-0163-5EFF-F20F-7E2E258CE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014E7F-8CB1-462B-CE11-130DB7683ED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0005AD-3120-E618-133F-72C59990D99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7C4262-8163-1160-8F53-E5A232B0108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9DA6-ED1C-0AC0-545F-FCADAA392874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8444F3-EA9E-3A1B-32AC-761365039FED}"/>
              </a:ext>
            </a:extLst>
          </p:cNvPr>
          <p:cNvSpPr/>
          <p:nvPr/>
        </p:nvSpPr>
        <p:spPr>
          <a:xfrm>
            <a:off x="7591376" y="266857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3CA3C9E-022A-69B7-ABF4-48885302C145}"/>
              </a:ext>
            </a:extLst>
          </p:cNvPr>
          <p:cNvCxnSpPr>
            <a:cxnSpLocks/>
            <a:stCxn id="20" idx="1"/>
            <a:endCxn id="33" idx="0"/>
          </p:cNvCxnSpPr>
          <p:nvPr/>
        </p:nvCxnSpPr>
        <p:spPr>
          <a:xfrm rot="10800000" flipV="1">
            <a:off x="8311376" y="131988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62169FF-45F1-A3F2-F727-8B73B7034631}"/>
              </a:ext>
            </a:extLst>
          </p:cNvPr>
          <p:cNvSpPr/>
          <p:nvPr/>
        </p:nvSpPr>
        <p:spPr>
          <a:xfrm>
            <a:off x="7586425" y="341922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58D5D1-1910-0B40-41EA-46EE94C16CD5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 flipH="1">
            <a:off x="8306426" y="307104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5DE0A1-AD0B-13B4-CC41-0DDB5B82D2A3}"/>
              </a:ext>
            </a:extLst>
          </p:cNvPr>
          <p:cNvCxnSpPr>
            <a:stCxn id="38" idx="2"/>
            <a:endCxn id="18" idx="0"/>
          </p:cNvCxnSpPr>
          <p:nvPr/>
        </p:nvCxnSpPr>
        <p:spPr>
          <a:xfrm>
            <a:off x="8306425" y="382168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747A4F-9B5E-33B6-9845-93612AE0B105}"/>
              </a:ext>
            </a:extLst>
          </p:cNvPr>
          <p:cNvSpPr/>
          <p:nvPr/>
        </p:nvSpPr>
        <p:spPr>
          <a:xfrm>
            <a:off x="9674105" y="2869631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2D70D3-D9B4-C90C-66B3-DCFABA9DD404}"/>
              </a:ext>
            </a:extLst>
          </p:cNvPr>
          <p:cNvSpPr/>
          <p:nvPr/>
        </p:nvSpPr>
        <p:spPr>
          <a:xfrm>
            <a:off x="9694629" y="4323367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E832F5A-546F-5BD0-E368-7560A26EDF55}"/>
              </a:ext>
            </a:extLst>
          </p:cNvPr>
          <p:cNvCxnSpPr>
            <a:cxnSpLocks/>
            <a:stCxn id="51" idx="0"/>
            <a:endCxn id="30" idx="3"/>
          </p:cNvCxnSpPr>
          <p:nvPr/>
        </p:nvCxnSpPr>
        <p:spPr>
          <a:xfrm rot="16200000" flipV="1">
            <a:off x="9136293" y="1611818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1327F7-6AC2-46C1-C9B7-0EADDE9350D2}"/>
              </a:ext>
            </a:extLst>
          </p:cNvPr>
          <p:cNvCxnSpPr>
            <a:stCxn id="52" idx="0"/>
            <a:endCxn id="51" idx="2"/>
          </p:cNvCxnSpPr>
          <p:nvPr/>
        </p:nvCxnSpPr>
        <p:spPr>
          <a:xfrm flipH="1" flipV="1">
            <a:off x="10394105" y="3272096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4A2AD7-D2DA-596C-7EF4-2E8898AD4A49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56BFA-14A8-C4E3-0561-12DE898AB5A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63625" y="4568296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1" name="Connector: Elbow 460">
            <a:extLst>
              <a:ext uri="{FF2B5EF4-FFF2-40B4-BE49-F238E27FC236}">
                <a16:creationId xmlns:a16="http://schemas.microsoft.com/office/drawing/2014/main" id="{EFCD379E-A266-7824-D6A0-9394A526D59F}"/>
              </a:ext>
            </a:extLst>
          </p:cNvPr>
          <p:cNvCxnSpPr>
            <a:stCxn id="13" idx="3"/>
            <a:endCxn id="459" idx="2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3" name="Connector: Elbow 462">
            <a:extLst>
              <a:ext uri="{FF2B5EF4-FFF2-40B4-BE49-F238E27FC236}">
                <a16:creationId xmlns:a16="http://schemas.microsoft.com/office/drawing/2014/main" id="{92EEB519-716D-8DB2-536F-7EE8B28BB2EF}"/>
              </a:ext>
            </a:extLst>
          </p:cNvPr>
          <p:cNvCxnSpPr>
            <a:stCxn id="14" idx="3"/>
            <a:endCxn id="459" idx="2"/>
          </p:cNvCxnSpPr>
          <p:nvPr/>
        </p:nvCxnSpPr>
        <p:spPr>
          <a:xfrm>
            <a:off x="6955362" y="4170384"/>
            <a:ext cx="1072324" cy="3445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5" name="Connector: Elbow 464">
            <a:extLst>
              <a:ext uri="{FF2B5EF4-FFF2-40B4-BE49-F238E27FC236}">
                <a16:creationId xmlns:a16="http://schemas.microsoft.com/office/drawing/2014/main" id="{30D0958F-DA37-AC7F-4744-6ED99E346127}"/>
              </a:ext>
            </a:extLst>
          </p:cNvPr>
          <p:cNvCxnSpPr>
            <a:stCxn id="15" idx="3"/>
            <a:endCxn id="459" idx="2"/>
          </p:cNvCxnSpPr>
          <p:nvPr/>
        </p:nvCxnSpPr>
        <p:spPr>
          <a:xfrm flipV="1">
            <a:off x="6955362" y="4514894"/>
            <a:ext cx="1072324" cy="2327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7" name="Connector: Elbow 466">
            <a:extLst>
              <a:ext uri="{FF2B5EF4-FFF2-40B4-BE49-F238E27FC236}">
                <a16:creationId xmlns:a16="http://schemas.microsoft.com/office/drawing/2014/main" id="{600C9A8E-2F15-30BB-916A-44F2413BD94F}"/>
              </a:ext>
            </a:extLst>
          </p:cNvPr>
          <p:cNvCxnSpPr>
            <a:stCxn id="16" idx="3"/>
            <a:endCxn id="459" idx="2"/>
          </p:cNvCxnSpPr>
          <p:nvPr/>
        </p:nvCxnSpPr>
        <p:spPr>
          <a:xfrm flipV="1">
            <a:off x="6955362" y="4514895"/>
            <a:ext cx="1072324" cy="8314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 descr="User Application.">
            <a:extLst>
              <a:ext uri="{FF2B5EF4-FFF2-40B4-BE49-F238E27FC236}">
                <a16:creationId xmlns:a16="http://schemas.microsoft.com/office/drawing/2014/main" id="{99E65B0D-B24B-3876-5ACB-ED05D7F005F6}"/>
              </a:ext>
            </a:extLst>
          </p:cNvPr>
          <p:cNvGrpSpPr>
            <a:grpSpLocks noChangeAspect="1"/>
          </p:cNvGrpSpPr>
          <p:nvPr/>
        </p:nvGrpSpPr>
        <p:grpSpPr>
          <a:xfrm>
            <a:off x="9006288" y="1047500"/>
            <a:ext cx="729638" cy="1353805"/>
            <a:chOff x="3302371" y="1766703"/>
            <a:chExt cx="573971" cy="10649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182686-5650-1311-1990-4E6D0884E05E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0D99F1-E0CE-BD16-9FEE-6554CFD54F15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FDB9BA0-D375-95D1-C129-3A8D1BEAAA69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3" name="Freeform 5">
                    <a:extLst>
                      <a:ext uri="{FF2B5EF4-FFF2-40B4-BE49-F238E27FC236}">
                        <a16:creationId xmlns:a16="http://schemas.microsoft.com/office/drawing/2014/main" id="{935C1FE5-5158-512F-9DF0-195968AEAE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92EF6C4-D5B8-660E-E0F3-E79859710F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A943D8-06AD-2C15-5AEB-4A8F93FDD007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39" name="Freeform 5">
                    <a:extLst>
                      <a:ext uri="{FF2B5EF4-FFF2-40B4-BE49-F238E27FC236}">
                        <a16:creationId xmlns:a16="http://schemas.microsoft.com/office/drawing/2014/main" id="{397BD3FA-5D2D-996F-B2CD-DB382E117F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C124092-5AE2-B447-8C01-9FC3915A770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" name="Freeform 28">
                  <a:extLst>
                    <a:ext uri="{FF2B5EF4-FFF2-40B4-BE49-F238E27FC236}">
                      <a16:creationId xmlns:a16="http://schemas.microsoft.com/office/drawing/2014/main" id="{A1C89556-CE8A-79A7-13FE-9103717AA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1302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B9BE84D-FE86-2D5A-4239-7C2ACF3AF858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787000B7-F2F6-3912-48F0-8EE0BF6FB1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128">
                  <a:extLst>
                    <a:ext uri="{FF2B5EF4-FFF2-40B4-BE49-F238E27FC236}">
                      <a16:creationId xmlns:a16="http://schemas.microsoft.com/office/drawing/2014/main" id="{F5BCC1D3-5C8D-B82F-DE27-48977B38D5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5449B5-71E6-7447-4EFE-E252AB316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85D8C-9ECF-DB64-9869-AB3C484BF6E4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9941BAD-1C3D-9CB3-B4C2-6FFEFE9E1A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713" y="1627807"/>
            <a:ext cx="3841442" cy="7460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501F22B-76B6-455B-D8E6-0F15EFCBA0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2758" y="1566516"/>
            <a:ext cx="1932599" cy="10851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A63904C-DC3B-6DBE-9B5B-925D83E7A6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4317" y="1561745"/>
            <a:ext cx="928987" cy="9404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E896239-9B4A-6D52-13F9-817F6FCDE3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5926" y="5837261"/>
            <a:ext cx="1932599" cy="8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460821-BED4-48A4-C93A-D0B0DDAA4E7F}"/>
              </a:ext>
            </a:extLst>
          </p:cNvPr>
          <p:cNvSpPr txBox="1"/>
          <p:nvPr/>
        </p:nvSpPr>
        <p:spPr>
          <a:xfrm>
            <a:off x="2862944" y="4271668"/>
            <a:ext cx="61550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Azure OpenAI with a two models deployed: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text-embedding-ada-002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gpt-35-turbo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36E708-397F-57B5-9565-6591FD91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0426C-E95B-7617-1035-AFC41BE159D5}"/>
              </a:ext>
            </a:extLst>
          </p:cNvPr>
          <p:cNvSpPr txBox="1"/>
          <p:nvPr/>
        </p:nvSpPr>
        <p:spPr>
          <a:xfrm>
            <a:off x="1920815" y="1144989"/>
            <a:ext cx="1139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VSCode</a:t>
            </a:r>
            <a:endParaRPr lang="en-US" sz="2400" dirty="0"/>
          </a:p>
        </p:txBody>
      </p:sp>
      <p:pic>
        <p:nvPicPr>
          <p:cNvPr id="3" name="Picture 2" descr="A blue and black cross&#10;&#10;Description automatically generated">
            <a:extLst>
              <a:ext uri="{FF2B5EF4-FFF2-40B4-BE49-F238E27FC236}">
                <a16:creationId xmlns:a16="http://schemas.microsoft.com/office/drawing/2014/main" id="{FD028B80-411A-471E-F4B1-549CB9FD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16979" y="665411"/>
            <a:ext cx="1805323" cy="1145957"/>
          </a:xfrm>
          <a:prstGeom prst="rect">
            <a:avLst/>
          </a:prstGeom>
        </p:spPr>
      </p:pic>
      <p:pic>
        <p:nvPicPr>
          <p:cNvPr id="7" name="Picture 6" descr="A black logo with a black background&#10;&#10;Description automatically generated">
            <a:extLst>
              <a:ext uri="{FF2B5EF4-FFF2-40B4-BE49-F238E27FC236}">
                <a16:creationId xmlns:a16="http://schemas.microsoft.com/office/drawing/2014/main" id="{E4303026-9C16-B1DC-C678-69782CE40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49035" y="4959930"/>
            <a:ext cx="985725" cy="999322"/>
          </a:xfrm>
          <a:prstGeom prst="rect">
            <a:avLst/>
          </a:prstGeom>
        </p:spPr>
      </p:pic>
      <p:pic>
        <p:nvPicPr>
          <p:cNvPr id="8" name="Picture 7" descr="A blue logo with a letter&#10;&#10;Description automatically generated">
            <a:extLst>
              <a:ext uri="{FF2B5EF4-FFF2-40B4-BE49-F238E27FC236}">
                <a16:creationId xmlns:a16="http://schemas.microsoft.com/office/drawing/2014/main" id="{E38C2DAF-42A9-7BBF-8A82-3A2CA9FD399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761732" y="3899450"/>
            <a:ext cx="960330" cy="9603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1FF2F8-6B96-5EC5-7424-D225C287429E}"/>
              </a:ext>
            </a:extLst>
          </p:cNvPr>
          <p:cNvSpPr txBox="1"/>
          <p:nvPr/>
        </p:nvSpPr>
        <p:spPr>
          <a:xfrm>
            <a:off x="2642940" y="2913042"/>
            <a:ext cx="6155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Python 3.10 or later</a:t>
            </a:r>
          </a:p>
        </p:txBody>
      </p:sp>
      <p:pic>
        <p:nvPicPr>
          <p:cNvPr id="14" name="Picture 13" descr="A blue and yellow snake logo&#10;&#10;Description automatically generated">
            <a:extLst>
              <a:ext uri="{FF2B5EF4-FFF2-40B4-BE49-F238E27FC236}">
                <a16:creationId xmlns:a16="http://schemas.microsoft.com/office/drawing/2014/main" id="{6B956962-1408-574F-47ED-0A00F957C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54755" y="2519982"/>
            <a:ext cx="1260191" cy="12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0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ED3F616-566F-7B88-FD71-7E2C9A04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OpenAI: Keys and Endpoints</a:t>
            </a:r>
            <a:endParaRPr lang="en-GB" dirty="0"/>
          </a:p>
        </p:txBody>
      </p:sp>
      <p:pic>
        <p:nvPicPr>
          <p:cNvPr id="8" name="GR-EastUS-OAI - Microsoft Azure - Google Chrome 2023-11-21 15-00-16">
            <a:hlinkClick r:id="" action="ppaction://media"/>
            <a:extLst>
              <a:ext uri="{FF2B5EF4-FFF2-40B4-BE49-F238E27FC236}">
                <a16:creationId xmlns:a16="http://schemas.microsoft.com/office/drawing/2014/main" id="{3319BF15-4E73-2870-7E63-942312A4F4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241" y="995105"/>
            <a:ext cx="9753600" cy="53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0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D5F8BD26-EB83-EC49-56A7-F0A62BD49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4853" y="0"/>
            <a:ext cx="2736524" cy="125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FD97F-CBF1-E476-7C06-45DD92A6D1F2}"/>
              </a:ext>
            </a:extLst>
          </p:cNvPr>
          <p:cNvSpPr txBox="1"/>
          <p:nvPr/>
        </p:nvSpPr>
        <p:spPr>
          <a:xfrm>
            <a:off x="2760307" y="2144876"/>
            <a:ext cx="61550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dirty="0">
                <a:solidFill>
                  <a:srgbClr val="323130"/>
                </a:solidFill>
                <a:effectLst/>
              </a:rPr>
              <a:t>Interactivity by Default</a:t>
            </a:r>
            <a:r>
              <a:rPr lang="en-GB" sz="2000" b="0" i="0" dirty="0">
                <a:solidFill>
                  <a:srgbClr val="323130"/>
                </a:solidFill>
                <a:effectLst/>
              </a:rPr>
              <a:t>: </a:t>
            </a:r>
            <a:r>
              <a:rPr lang="en-US" sz="2000" dirty="0" err="1"/>
              <a:t>Streamlit</a:t>
            </a:r>
            <a:r>
              <a:rPr lang="en-US" sz="2000" dirty="0"/>
              <a:t> is a faster way to build interactive data apps. It’s also a lot of fun!</a:t>
            </a:r>
          </a:p>
          <a:p>
            <a:endParaRPr lang="en-US" sz="2000" dirty="0"/>
          </a:p>
          <a:p>
            <a:pPr algn="l"/>
            <a:r>
              <a:rPr lang="en-GB" sz="2000" b="1" i="0" dirty="0">
                <a:solidFill>
                  <a:srgbClr val="323130"/>
                </a:solidFill>
                <a:effectLst/>
              </a:rPr>
              <a:t>Ease of Use</a:t>
            </a:r>
            <a:r>
              <a:rPr lang="en-GB" sz="2000" b="0" i="0" dirty="0">
                <a:solidFill>
                  <a:srgbClr val="323130"/>
                </a:solidFill>
                <a:effectLst/>
              </a:rPr>
              <a:t>: </a:t>
            </a:r>
            <a:r>
              <a:rPr lang="en-US" sz="2000" dirty="0"/>
              <a:t>It's simple, yet powerful, open source Python library enables developers and data scientists to easily create and share beautiful, custom web apps.</a:t>
            </a:r>
          </a:p>
          <a:p>
            <a:pPr algn="l"/>
            <a:endParaRPr lang="en-US" sz="2000" dirty="0"/>
          </a:p>
          <a:p>
            <a:r>
              <a:rPr lang="en-US" sz="2000" b="1" dirty="0">
                <a:solidFill>
                  <a:srgbClr val="323130"/>
                </a:solidFill>
              </a:rPr>
              <a:t>Deployment and Sharing: </a:t>
            </a:r>
            <a:r>
              <a:rPr lang="en-US" sz="2000" dirty="0" err="1"/>
              <a:t>Streamlit</a:t>
            </a:r>
            <a:r>
              <a:rPr lang="en-US" sz="2000" dirty="0"/>
              <a:t> has rapidly become the visual UI of choice for LLM-powered apps, including chatbots, sentiment analysis tools, content summarizers, and more.</a:t>
            </a:r>
            <a:br>
              <a:rPr lang="en-US" sz="2000" dirty="0"/>
            </a:b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1E5FE-70A2-7093-2F96-401C2108A4CA}"/>
              </a:ext>
            </a:extLst>
          </p:cNvPr>
          <p:cNvSpPr txBox="1"/>
          <p:nvPr/>
        </p:nvSpPr>
        <p:spPr>
          <a:xfrm>
            <a:off x="2637453" y="1324948"/>
            <a:ext cx="6355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ea typeface="+mj-ea"/>
                <a:cs typeface="+mj-cs"/>
              </a:rPr>
              <a:t>Why Choose </a:t>
            </a:r>
            <a:r>
              <a:rPr lang="en-US" sz="3200" dirty="0" err="1">
                <a:solidFill>
                  <a:schemeClr val="accent1"/>
                </a:solidFill>
                <a:ea typeface="+mj-ea"/>
                <a:cs typeface="+mj-cs"/>
              </a:rPr>
              <a:t>Streamlit</a:t>
            </a:r>
            <a:r>
              <a:rPr lang="en-US" sz="3200" dirty="0">
                <a:solidFill>
                  <a:schemeClr val="accent1"/>
                </a:solidFill>
                <a:ea typeface="+mj-ea"/>
                <a:cs typeface="+mj-cs"/>
              </a:rPr>
              <a:t> for LLM Apps?</a:t>
            </a:r>
            <a:endParaRPr lang="en-GB" sz="3200" dirty="0">
              <a:solidFill>
                <a:schemeClr val="accent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2905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490260-5CA7-69BB-7C9D-16C731C9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7605870" cy="609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+mn-lt"/>
              </a:rPr>
              <a:t>Streamlit</a:t>
            </a:r>
            <a:r>
              <a:rPr lang="en-US" dirty="0">
                <a:latin typeface="+mn-lt"/>
              </a:rPr>
              <a:t> is the UI powering the LLM movement</a:t>
            </a:r>
            <a:endParaRPr lang="en-GB" dirty="0">
              <a:latin typeface="+mn-lt"/>
            </a:endParaRPr>
          </a:p>
        </p:txBody>
      </p:sp>
      <p:pic>
        <p:nvPicPr>
          <p:cNvPr id="4" name="hero-video">
            <a:hlinkClick r:id="" action="ppaction://media"/>
            <a:extLst>
              <a:ext uri="{FF2B5EF4-FFF2-40B4-BE49-F238E27FC236}">
                <a16:creationId xmlns:a16="http://schemas.microsoft.com/office/drawing/2014/main" id="{F222859F-55BA-BC99-7124-05B3F63586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004" y="1240971"/>
            <a:ext cx="7890244" cy="443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7C63C9-5B68-0CE2-73AD-B95A64EA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10422160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8D4"/>
                </a:solidFill>
                <a:latin typeface="+mn-lt"/>
              </a:rPr>
              <a:t>ChatGPT + Enterprise data with Azure OpenAI and Cognitive Search</a:t>
            </a:r>
            <a:endParaRPr lang="en-GB" dirty="0">
              <a:solidFill>
                <a:srgbClr val="0078D4"/>
              </a:solidFill>
              <a:latin typeface="+mn-lt"/>
            </a:endParaRPr>
          </a:p>
        </p:txBody>
      </p:sp>
      <p:pic>
        <p:nvPicPr>
          <p:cNvPr id="1026" name="Picture 2" descr="thumbnail image 1 of blog post titled &#10; &#10; &#10;  &#10; &#10; &#10; &#10;    &#10;  &#10;   &#10;    &#10;      &#10;       Revolutionize your Enterprise Data with ChatGPT: Next-gen Apps w/ Azure OpenAI and Cognitive Search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29EA0D5B-34FD-F984-30A7-AEE6A806B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57" y="1092168"/>
            <a:ext cx="951547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82E5C7-071C-69E1-5667-CFC85F421790}"/>
              </a:ext>
            </a:extLst>
          </p:cNvPr>
          <p:cNvSpPr txBox="1"/>
          <p:nvPr/>
        </p:nvSpPr>
        <p:spPr>
          <a:xfrm rot="19974293">
            <a:off x="-795823" y="2882574"/>
            <a:ext cx="13652905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600" b="0" i="0" dirty="0">
                <a:solidFill>
                  <a:schemeClr val="bg1"/>
                </a:solidFill>
                <a:effectLst/>
                <a:latin typeface="-apple-system"/>
              </a:rPr>
              <a:t>Official Azure OpenAI Accelerators already exist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97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C66061-A2E8-7A04-8631-02D01D147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Why consider this architecture?</a:t>
            </a:r>
            <a:endParaRPr lang="en-GB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EC2FA-11D3-03FB-2501-7DC2DE821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8116142" cy="4858592"/>
          </a:xfrm>
        </p:spPr>
        <p:txBody>
          <a:bodyPr/>
          <a:lstStyle/>
          <a:p>
            <a:r>
              <a:rPr lang="en-US" sz="2800" dirty="0"/>
              <a:t>What if you want to run a Retrieval Augmented Generation (RAG) solution locally?</a:t>
            </a:r>
          </a:p>
          <a:p>
            <a:r>
              <a:rPr lang="en-US" sz="2800" dirty="0"/>
              <a:t>What if the customer wants flexibility in choosing a Vector Databases that is not AI Search?</a:t>
            </a:r>
          </a:p>
          <a:p>
            <a:r>
              <a:rPr lang="en-US" sz="2800" dirty="0"/>
              <a:t>What is the customer does not want to upload their data for embedding?</a:t>
            </a:r>
          </a:p>
          <a:p>
            <a:r>
              <a:rPr lang="en-US" sz="2800" dirty="0"/>
              <a:t>What if you want flexibility with chunking documents?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6769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33E8170-775B-8E11-7515-4E71A395D3E8}"/>
              </a:ext>
            </a:extLst>
          </p:cNvPr>
          <p:cNvGrpSpPr/>
          <p:nvPr/>
        </p:nvGrpSpPr>
        <p:grpSpPr>
          <a:xfrm>
            <a:off x="198961" y="1142122"/>
            <a:ext cx="4680000" cy="4680000"/>
            <a:chOff x="197373" y="1142122"/>
            <a:chExt cx="4680000" cy="4680000"/>
          </a:xfrm>
        </p:grpSpPr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94B82719-7F9D-89CF-487B-30A431BAEA2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97373" y="1142122"/>
              <a:ext cx="4680000" cy="4680000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847E1A-C812-17EB-2C21-B1243633FC35}"/>
                </a:ext>
              </a:extLst>
            </p:cNvPr>
            <p:cNvSpPr txBox="1"/>
            <p:nvPr/>
          </p:nvSpPr>
          <p:spPr>
            <a:xfrm>
              <a:off x="1361154" y="1456306"/>
              <a:ext cx="235243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Artificial Intelligence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62CE99-072D-7BEE-BD4C-6D2E48B143F4}"/>
              </a:ext>
            </a:extLst>
          </p:cNvPr>
          <p:cNvGrpSpPr/>
          <p:nvPr/>
        </p:nvGrpSpPr>
        <p:grpSpPr>
          <a:xfrm>
            <a:off x="738961" y="2222253"/>
            <a:ext cx="3600000" cy="3600000"/>
            <a:chOff x="737373" y="2222253"/>
            <a:chExt cx="3600000" cy="3600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B077FD2-8457-4FC9-1501-37C2B06230E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737373" y="2222253"/>
              <a:ext cx="3600000" cy="3600000"/>
            </a:xfrm>
            <a:prstGeom prst="flowChartConnector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C66FDF-A10B-78ED-7249-14474563F909}"/>
                </a:ext>
              </a:extLst>
            </p:cNvPr>
            <p:cNvSpPr txBox="1"/>
            <p:nvPr/>
          </p:nvSpPr>
          <p:spPr>
            <a:xfrm>
              <a:off x="1509688" y="2490359"/>
              <a:ext cx="205537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Machine Learning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 descr="1956">
            <a:extLst>
              <a:ext uri="{FF2B5EF4-FFF2-40B4-BE49-F238E27FC236}">
                <a16:creationId xmlns:a16="http://schemas.microsoft.com/office/drawing/2014/main" id="{52C39575-497B-971F-5A7E-EDDB8BCECD9D}"/>
              </a:ext>
            </a:extLst>
          </p:cNvPr>
          <p:cNvGrpSpPr/>
          <p:nvPr/>
        </p:nvGrpSpPr>
        <p:grpSpPr>
          <a:xfrm>
            <a:off x="5239560" y="581711"/>
            <a:ext cx="477254" cy="369854"/>
            <a:chOff x="5857905" y="-477659"/>
            <a:chExt cx="477254" cy="36574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D2578-AD78-B939-E1EB-BCE91E22879D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1956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FE24C1-B9E7-F09A-62A3-8019B505D956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AB78A74-AEC5-6EA7-0AC1-014510168565}"/>
              </a:ext>
            </a:extLst>
          </p:cNvPr>
          <p:cNvSpPr txBox="1">
            <a:spLocks/>
          </p:cNvSpPr>
          <p:nvPr/>
        </p:nvSpPr>
        <p:spPr>
          <a:xfrm>
            <a:off x="5964860" y="584034"/>
            <a:ext cx="408202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Artificial Intelligence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field of computer science that seeks to create intelligent machines that can replicate or exceed human intelligence</a:t>
            </a:r>
          </a:p>
        </p:txBody>
      </p:sp>
      <p:grpSp>
        <p:nvGrpSpPr>
          <p:cNvPr id="11" name="Group 10" descr="1997">
            <a:extLst>
              <a:ext uri="{FF2B5EF4-FFF2-40B4-BE49-F238E27FC236}">
                <a16:creationId xmlns:a16="http://schemas.microsoft.com/office/drawing/2014/main" id="{E4E53AAD-E4CC-28DF-693F-4A6D61571007}"/>
              </a:ext>
            </a:extLst>
          </p:cNvPr>
          <p:cNvGrpSpPr/>
          <p:nvPr/>
        </p:nvGrpSpPr>
        <p:grpSpPr>
          <a:xfrm>
            <a:off x="5239560" y="2181461"/>
            <a:ext cx="477254" cy="365740"/>
            <a:chOff x="5857905" y="-477659"/>
            <a:chExt cx="477254" cy="36574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B96A48-6620-09A2-F00A-B37265B2005C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1997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BFCB623-8014-620F-851E-F919D468A532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2F554A4-BA05-8D5C-354B-5DAB68F99857}"/>
              </a:ext>
            </a:extLst>
          </p:cNvPr>
          <p:cNvSpPr txBox="1">
            <a:spLocks/>
          </p:cNvSpPr>
          <p:nvPr/>
        </p:nvSpPr>
        <p:spPr>
          <a:xfrm>
            <a:off x="5964860" y="2181462"/>
            <a:ext cx="408202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Machine Learning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subset of AI that enables machines to learn from existing data and improve upon that data to make decisions or predictions</a:t>
            </a:r>
          </a:p>
        </p:txBody>
      </p:sp>
      <p:grpSp>
        <p:nvGrpSpPr>
          <p:cNvPr id="15" name="Group 14" descr="2017">
            <a:extLst>
              <a:ext uri="{FF2B5EF4-FFF2-40B4-BE49-F238E27FC236}">
                <a16:creationId xmlns:a16="http://schemas.microsoft.com/office/drawing/2014/main" id="{6079C79A-70F1-A74E-47A2-E3889002F1C7}"/>
              </a:ext>
            </a:extLst>
          </p:cNvPr>
          <p:cNvGrpSpPr/>
          <p:nvPr/>
        </p:nvGrpSpPr>
        <p:grpSpPr>
          <a:xfrm>
            <a:off x="5239560" y="3778888"/>
            <a:ext cx="477254" cy="365740"/>
            <a:chOff x="5857905" y="-477659"/>
            <a:chExt cx="477254" cy="3657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E47F7-0A59-81DD-F424-78EB372D280F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2017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274F45-B2EE-9498-2C2C-EDBD1A3846B1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1639F98-A973-C605-3DF1-247F435DE27D}"/>
              </a:ext>
            </a:extLst>
          </p:cNvPr>
          <p:cNvSpPr txBox="1">
            <a:spLocks/>
          </p:cNvSpPr>
          <p:nvPr/>
        </p:nvSpPr>
        <p:spPr>
          <a:xfrm>
            <a:off x="5964860" y="3778890"/>
            <a:ext cx="408202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Deep Learning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machine learning technique in which layers of neural networks are used to process data and make decisions</a:t>
            </a:r>
          </a:p>
        </p:txBody>
      </p:sp>
      <p:grpSp>
        <p:nvGrpSpPr>
          <p:cNvPr id="19" name="Group 18" descr="2021">
            <a:extLst>
              <a:ext uri="{FF2B5EF4-FFF2-40B4-BE49-F238E27FC236}">
                <a16:creationId xmlns:a16="http://schemas.microsoft.com/office/drawing/2014/main" id="{44EA1B91-F99A-C521-E16A-B5BF814E0524}"/>
              </a:ext>
            </a:extLst>
          </p:cNvPr>
          <p:cNvGrpSpPr/>
          <p:nvPr/>
        </p:nvGrpSpPr>
        <p:grpSpPr>
          <a:xfrm>
            <a:off x="5239560" y="5376315"/>
            <a:ext cx="477254" cy="365740"/>
            <a:chOff x="5857905" y="-477659"/>
            <a:chExt cx="477254" cy="36574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EEBD66-5454-4589-4A22-7097C1CBA8B8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solidFill>
                <a:schemeClr val="accent3">
                  <a:lumMod val="50000"/>
                </a:schemeClr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2021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6D1627-6E26-0E5A-D9AD-0BEE41B28ADD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5E2DC89-B9CD-7F59-1AD3-56F37DAE4C23}"/>
              </a:ext>
            </a:extLst>
          </p:cNvPr>
          <p:cNvSpPr txBox="1">
            <a:spLocks/>
          </p:cNvSpPr>
          <p:nvPr/>
        </p:nvSpPr>
        <p:spPr>
          <a:xfrm>
            <a:off x="5964860" y="5376315"/>
            <a:ext cx="4082027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Generative AI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create new written, visual, and auditory content given prompts or existing data.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94F955-9A26-788D-522D-1A859783F32B}"/>
              </a:ext>
            </a:extLst>
          </p:cNvPr>
          <p:cNvGrpSpPr/>
          <p:nvPr/>
        </p:nvGrpSpPr>
        <p:grpSpPr>
          <a:xfrm>
            <a:off x="1098961" y="2944594"/>
            <a:ext cx="2880000" cy="2880000"/>
            <a:chOff x="1097373" y="2944594"/>
            <a:chExt cx="2880000" cy="288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EF727191-6737-ED16-CABE-65E98347F7E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097373" y="2944594"/>
              <a:ext cx="2880000" cy="2880000"/>
            </a:xfrm>
            <a:prstGeom prst="flowChartConnector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59F3F5-48DB-CB76-3A56-16DECEB7AD0E}"/>
                </a:ext>
              </a:extLst>
            </p:cNvPr>
            <p:cNvSpPr txBox="1"/>
            <p:nvPr/>
          </p:nvSpPr>
          <p:spPr>
            <a:xfrm>
              <a:off x="1682011" y="3357523"/>
              <a:ext cx="1710725" cy="55399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Deep Learning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2A3E7E-2DDA-99E7-C746-6416E4BF6075}"/>
              </a:ext>
            </a:extLst>
          </p:cNvPr>
          <p:cNvGrpSpPr/>
          <p:nvPr/>
        </p:nvGrpSpPr>
        <p:grpSpPr>
          <a:xfrm>
            <a:off x="1683599" y="4000332"/>
            <a:ext cx="1800000" cy="1800000"/>
            <a:chOff x="1637373" y="4022253"/>
            <a:chExt cx="1800000" cy="1800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3954B12B-F6ED-5FBD-6265-6CC7A3C202B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637373" y="4022253"/>
              <a:ext cx="1800000" cy="1800000"/>
            </a:xfrm>
            <a:prstGeom prst="flowChartConnector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3FED7A-B4D4-5546-0546-64E0BFF47347}"/>
                </a:ext>
              </a:extLst>
            </p:cNvPr>
            <p:cNvSpPr txBox="1"/>
            <p:nvPr/>
          </p:nvSpPr>
          <p:spPr>
            <a:xfrm>
              <a:off x="1736609" y="4737587"/>
              <a:ext cx="16015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Generative AI</a:t>
              </a:r>
            </a:p>
          </p:txBody>
        </p:sp>
      </p:grpSp>
      <p:pic>
        <p:nvPicPr>
          <p:cNvPr id="27" name="Picture 26" descr="A robot playing chess&#10;&#10;Description automatically generated">
            <a:extLst>
              <a:ext uri="{FF2B5EF4-FFF2-40B4-BE49-F238E27FC236}">
                <a16:creationId xmlns:a16="http://schemas.microsoft.com/office/drawing/2014/main" id="{244BAE4E-2CB1-CB96-D136-8FD0EAA4A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784" y="441538"/>
            <a:ext cx="1440000" cy="14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2C0A60-EF03-DA80-F04B-427EA32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31"/>
          <a:stretch/>
        </p:blipFill>
        <p:spPr>
          <a:xfrm>
            <a:off x="10232784" y="2059043"/>
            <a:ext cx="1440000" cy="13531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6384434-D17D-26D3-864C-D4C025E053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15"/>
          <a:stretch/>
        </p:blipFill>
        <p:spPr>
          <a:xfrm>
            <a:off x="10232784" y="3716297"/>
            <a:ext cx="1440000" cy="13648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96398EC-68BA-133D-7CAA-3DC5F93710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67"/>
          <a:stretch/>
        </p:blipFill>
        <p:spPr>
          <a:xfrm>
            <a:off x="10232784" y="5326042"/>
            <a:ext cx="1440000" cy="13353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B50E97-C8A2-10C9-06BD-57AD8B18AC27}"/>
              </a:ext>
            </a:extLst>
          </p:cNvPr>
          <p:cNvSpPr/>
          <p:nvPr/>
        </p:nvSpPr>
        <p:spPr>
          <a:xfrm>
            <a:off x="10046886" y="180814"/>
            <a:ext cx="1800573" cy="6633274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3F781176-A6F1-56B0-4C69-610988CF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Generative AI?</a:t>
            </a:r>
          </a:p>
        </p:txBody>
      </p:sp>
    </p:spTree>
    <p:extLst>
      <p:ext uri="{BB962C8B-B14F-4D97-AF65-F5344CB8AC3E}">
        <p14:creationId xmlns:p14="http://schemas.microsoft.com/office/powerpoint/2010/main" val="294125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8" grpId="0"/>
      <p:bldP spid="22" grpId="0"/>
      <p:bldP spid="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F9F354-1ACE-D871-89F0-7AD2CFDE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Setup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992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8220D7-789C-2FB0-2E89-81D1E9934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Creating a Python Virtual Environment</a:t>
            </a:r>
            <a:endParaRPr lang="en-GB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D4A83-2982-3889-3CAB-55CDA7885A9C}"/>
              </a:ext>
            </a:extLst>
          </p:cNvPr>
          <p:cNvSpPr txBox="1"/>
          <p:nvPr/>
        </p:nvSpPr>
        <p:spPr>
          <a:xfrm>
            <a:off x="3111760" y="1827636"/>
            <a:ext cx="615509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py</a:t>
            </a:r>
            <a:r>
              <a:rPr lang="en-GB" dirty="0"/>
              <a:t> –list</a:t>
            </a:r>
          </a:p>
          <a:p>
            <a:endParaRPr lang="en-GB" dirty="0"/>
          </a:p>
          <a:p>
            <a:pPr algn="l"/>
            <a:r>
              <a:rPr lang="en-GB" b="1" i="0" dirty="0">
                <a:solidFill>
                  <a:schemeClr val="accent1"/>
                </a:solidFill>
                <a:effectLst/>
                <a:latin typeface="-apple-system"/>
              </a:rPr>
              <a:t>Create virtual environment</a:t>
            </a:r>
          </a:p>
          <a:p>
            <a:r>
              <a:rPr lang="en-GB" dirty="0"/>
              <a:t>python -m </a:t>
            </a:r>
            <a:r>
              <a:rPr lang="en-GB" dirty="0" err="1"/>
              <a:t>venv</a:t>
            </a:r>
            <a:r>
              <a:rPr lang="en-GB" dirty="0"/>
              <a:t> .</a:t>
            </a:r>
            <a:r>
              <a:rPr lang="en-GB" dirty="0" err="1"/>
              <a:t>venv</a:t>
            </a:r>
            <a:endParaRPr lang="en-GB" dirty="0"/>
          </a:p>
          <a:p>
            <a:endParaRPr lang="en-GB" dirty="0"/>
          </a:p>
          <a:p>
            <a:r>
              <a:rPr lang="en-GB" b="1" dirty="0">
                <a:solidFill>
                  <a:schemeClr val="accent1"/>
                </a:solidFill>
                <a:latin typeface="-apple-system"/>
              </a:rPr>
              <a:t>Activate virtual environment</a:t>
            </a:r>
          </a:p>
          <a:p>
            <a:r>
              <a:rPr lang="en-GB" dirty="0"/>
              <a:t>.\.</a:t>
            </a:r>
            <a:r>
              <a:rPr lang="en-GB" dirty="0" err="1"/>
              <a:t>venv</a:t>
            </a:r>
            <a:r>
              <a:rPr lang="en-GB" dirty="0"/>
              <a:t>\Scripts\activate</a:t>
            </a:r>
          </a:p>
          <a:p>
            <a:endParaRPr lang="en-GB" dirty="0"/>
          </a:p>
          <a:p>
            <a:r>
              <a:rPr lang="en-US" b="1" dirty="0">
                <a:solidFill>
                  <a:schemeClr val="accent1"/>
                </a:solidFill>
                <a:latin typeface="-apple-system"/>
              </a:rPr>
              <a:t>Install requirements</a:t>
            </a:r>
          </a:p>
          <a:p>
            <a:r>
              <a:rPr lang="en-US" dirty="0"/>
              <a:t>pip install -r .\requirements.txt</a:t>
            </a:r>
            <a:endParaRPr lang="en-GB" dirty="0"/>
          </a:p>
          <a:p>
            <a:br>
              <a:rPr lang="en-GB" dirty="0"/>
            </a:br>
            <a:r>
              <a:rPr lang="en-GB" b="1" dirty="0">
                <a:solidFill>
                  <a:schemeClr val="accent1"/>
                </a:solidFill>
                <a:latin typeface="-apple-system"/>
              </a:rPr>
              <a:t>Deactivate virtual environment</a:t>
            </a:r>
          </a:p>
          <a:p>
            <a:r>
              <a:rPr lang="en-GB" dirty="0"/>
              <a:t>deactivate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D0423-6CAB-12F7-B3A0-CCE85982876C}"/>
              </a:ext>
            </a:extLst>
          </p:cNvPr>
          <p:cNvSpPr txBox="1"/>
          <p:nvPr/>
        </p:nvSpPr>
        <p:spPr>
          <a:xfrm>
            <a:off x="1572208" y="1199375"/>
            <a:ext cx="615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Using Python </a:t>
            </a:r>
            <a:r>
              <a:rPr lang="en-US" b="1" dirty="0" err="1">
                <a:solidFill>
                  <a:schemeClr val="accent1"/>
                </a:solidFill>
              </a:rPr>
              <a:t>venv</a:t>
            </a:r>
            <a:r>
              <a:rPr lang="en-US" b="1" dirty="0">
                <a:solidFill>
                  <a:schemeClr val="accent1"/>
                </a:solidFill>
              </a:rPr>
              <a:t> Module: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665999-44CB-7F47-4C34-708B1783A6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479" t="28245" r="14387" b="24572"/>
          <a:stretch/>
        </p:blipFill>
        <p:spPr>
          <a:xfrm>
            <a:off x="7178351" y="350159"/>
            <a:ext cx="2550429" cy="95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3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8220D7-789C-2FB0-2E89-81D1E9934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Creating a Python Virtual Environment</a:t>
            </a:r>
            <a:endParaRPr lang="en-GB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D4A83-2982-3889-3CAB-55CDA7885A9C}"/>
              </a:ext>
            </a:extLst>
          </p:cNvPr>
          <p:cNvSpPr txBox="1"/>
          <p:nvPr/>
        </p:nvSpPr>
        <p:spPr>
          <a:xfrm>
            <a:off x="3124201" y="2274838"/>
            <a:ext cx="61550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chemeClr val="accent1"/>
                </a:solidFill>
                <a:effectLst/>
                <a:latin typeface="-apple-system"/>
              </a:rPr>
              <a:t>Create a new </a:t>
            </a:r>
            <a:r>
              <a:rPr lang="en-GB" b="1" i="0" dirty="0" err="1">
                <a:solidFill>
                  <a:schemeClr val="accent1"/>
                </a:solidFill>
                <a:effectLst/>
                <a:latin typeface="-apple-system"/>
              </a:rPr>
              <a:t>Conda</a:t>
            </a:r>
            <a:r>
              <a:rPr lang="en-GB" b="1" i="0" dirty="0">
                <a:solidFill>
                  <a:schemeClr val="accent1"/>
                </a:solidFill>
                <a:effectLst/>
                <a:latin typeface="-apple-system"/>
              </a:rPr>
              <a:t> </a:t>
            </a:r>
            <a:r>
              <a:rPr lang="en-GB" b="1" i="0" dirty="0" err="1">
                <a:solidFill>
                  <a:schemeClr val="accent1"/>
                </a:solidFill>
                <a:effectLst/>
                <a:latin typeface="-apple-system"/>
              </a:rPr>
              <a:t>envonment</a:t>
            </a:r>
            <a:endParaRPr lang="en-GB" b="1" i="0" dirty="0">
              <a:solidFill>
                <a:schemeClr val="accent1"/>
              </a:solidFill>
              <a:effectLst/>
              <a:latin typeface="-apple-system"/>
            </a:endParaRPr>
          </a:p>
          <a:p>
            <a:r>
              <a:rPr lang="en-GB" dirty="0" err="1"/>
              <a:t>conda</a:t>
            </a:r>
            <a:r>
              <a:rPr lang="en-GB" dirty="0"/>
              <a:t> create --name </a:t>
            </a:r>
            <a:r>
              <a:rPr lang="en-GB" dirty="0" err="1"/>
              <a:t>myenv</a:t>
            </a:r>
            <a:r>
              <a:rPr lang="en-GB" dirty="0"/>
              <a:t> python=3.10</a:t>
            </a:r>
          </a:p>
          <a:p>
            <a:endParaRPr lang="en-GB" dirty="0"/>
          </a:p>
          <a:p>
            <a:r>
              <a:rPr lang="en-GB" b="1" dirty="0">
                <a:solidFill>
                  <a:schemeClr val="accent1"/>
                </a:solidFill>
                <a:latin typeface="-apple-system"/>
              </a:rPr>
              <a:t>Activate virtual environment</a:t>
            </a:r>
          </a:p>
          <a:p>
            <a:r>
              <a:rPr lang="en-GB" dirty="0" err="1"/>
              <a:t>conda</a:t>
            </a:r>
            <a:r>
              <a:rPr lang="en-GB" dirty="0"/>
              <a:t> activate </a:t>
            </a:r>
            <a:r>
              <a:rPr lang="en-GB" dirty="0" err="1"/>
              <a:t>myenv</a:t>
            </a:r>
            <a:endParaRPr lang="en-GB" dirty="0"/>
          </a:p>
          <a:p>
            <a:br>
              <a:rPr lang="en-GB" dirty="0"/>
            </a:br>
            <a:r>
              <a:rPr lang="en-GB" b="1" dirty="0">
                <a:solidFill>
                  <a:schemeClr val="accent1"/>
                </a:solidFill>
                <a:latin typeface="-apple-system"/>
              </a:rPr>
              <a:t>Deactivate virtual environment</a:t>
            </a:r>
          </a:p>
          <a:p>
            <a:r>
              <a:rPr lang="en-GB" dirty="0" err="1"/>
              <a:t>conda</a:t>
            </a:r>
            <a:r>
              <a:rPr lang="en-GB" dirty="0"/>
              <a:t> deactivate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D0423-6CAB-12F7-B3A0-CCE85982876C}"/>
              </a:ext>
            </a:extLst>
          </p:cNvPr>
          <p:cNvSpPr txBox="1"/>
          <p:nvPr/>
        </p:nvSpPr>
        <p:spPr>
          <a:xfrm>
            <a:off x="1572208" y="1199375"/>
            <a:ext cx="615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Using </a:t>
            </a:r>
            <a:r>
              <a:rPr lang="en-US" b="1" dirty="0" err="1">
                <a:solidFill>
                  <a:schemeClr val="accent1"/>
                </a:solidFill>
              </a:rPr>
              <a:t>Conda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5B0AC1-0AAC-946A-1B79-3160F29AD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00" y="145192"/>
            <a:ext cx="1423515" cy="142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52BCDE-2A80-9D02-4F84-8DCF6C36F9EE}"/>
              </a:ext>
            </a:extLst>
          </p:cNvPr>
          <p:cNvSpPr txBox="1"/>
          <p:nvPr/>
        </p:nvSpPr>
        <p:spPr>
          <a:xfrm>
            <a:off x="2065176" y="1623526"/>
            <a:ext cx="5896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Create .env and store our secret keys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1E8F5-C582-B6DE-4BD3-A7221B50F308}"/>
              </a:ext>
            </a:extLst>
          </p:cNvPr>
          <p:cNvSpPr txBox="1"/>
          <p:nvPr/>
        </p:nvSpPr>
        <p:spPr>
          <a:xfrm>
            <a:off x="2690583" y="2732285"/>
            <a:ext cx="59309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2800" dirty="0"/>
              <a:t>Create .</a:t>
            </a:r>
            <a:r>
              <a:rPr lang="en-US" sz="2800" dirty="0" err="1"/>
              <a:t>gitignore</a:t>
            </a:r>
            <a:r>
              <a:rPr lang="en-US" sz="2800" dirty="0"/>
              <a:t> file – only necessary files get synched to GitHub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EF84C-7811-8B67-885F-0B39062CA8A7}"/>
              </a:ext>
            </a:extLst>
          </p:cNvPr>
          <p:cNvSpPr txBox="1"/>
          <p:nvPr/>
        </p:nvSpPr>
        <p:spPr>
          <a:xfrm>
            <a:off x="3244200" y="4044750"/>
            <a:ext cx="59309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2800" dirty="0"/>
              <a:t>Create app.py file to build out or application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F207638-4F6E-C7F5-7404-3AC726D7A224}"/>
              </a:ext>
            </a:extLst>
          </p:cNvPr>
          <p:cNvSpPr txBox="1">
            <a:spLocks/>
          </p:cNvSpPr>
          <p:nvPr/>
        </p:nvSpPr>
        <p:spPr>
          <a:xfrm>
            <a:off x="365583" y="252770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896386" rtl="0" eaLnBrk="1" latinLnBrk="0" hangingPunct="1">
              <a:spcBef>
                <a:spcPct val="0"/>
              </a:spcBef>
              <a:buNone/>
              <a:defRPr sz="3200" kern="1200">
                <a:solidFill>
                  <a:srgbClr val="B5274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First few steps to get setup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592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32FA-F4A9-235C-E7C4-8FD4BFF5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.env file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73EF1-1778-1F1E-23AA-2D71B6FFEC5B}"/>
              </a:ext>
            </a:extLst>
          </p:cNvPr>
          <p:cNvSpPr txBox="1"/>
          <p:nvPr/>
        </p:nvSpPr>
        <p:spPr>
          <a:xfrm>
            <a:off x="455778" y="6086965"/>
            <a:ext cx="9017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https://learn.microsoft.com/en-us/azure/ai-services/openai/reference#chat-completions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6BB7D-E796-4D76-A83F-CE0243E5FDCD}"/>
              </a:ext>
            </a:extLst>
          </p:cNvPr>
          <p:cNvSpPr txBox="1"/>
          <p:nvPr/>
        </p:nvSpPr>
        <p:spPr>
          <a:xfrm>
            <a:off x="622042" y="1729885"/>
            <a:ext cx="8789436" cy="397031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Set up OpenAI API credentials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“azure”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The API version you want to use: set this to `2023-05-15` for the released version.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OPENAI_API_VERSION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“2023-08-01-preview”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The base URL for your Azure OpenAI resource.  You can find this in the Azure portal under your Azure OpenAI resource.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OPENAI_API_BASE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 be completed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The API key for your Azure OpenAI resource.  You can find this in the Azure portal under your Azure OpenAI resource.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“To be completed”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8AAD6B-3E68-A0D6-A2D2-54DCA3D88964}"/>
              </a:ext>
            </a:extLst>
          </p:cNvPr>
          <p:cNvSpPr txBox="1"/>
          <p:nvPr/>
        </p:nvSpPr>
        <p:spPr>
          <a:xfrm>
            <a:off x="622042" y="1094355"/>
            <a:ext cx="8730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 NOT alter the OpenAI environment variable, make sure it matches what is shown below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A black logo with a black background&#10;&#10;Description automatically generated">
            <a:extLst>
              <a:ext uri="{FF2B5EF4-FFF2-40B4-BE49-F238E27FC236}">
                <a16:creationId xmlns:a16="http://schemas.microsoft.com/office/drawing/2014/main" id="{A4A724BA-461E-BE78-FCE0-06156144D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99755" y="4967550"/>
            <a:ext cx="985725" cy="999322"/>
          </a:xfrm>
          <a:prstGeom prst="rect">
            <a:avLst/>
          </a:prstGeom>
        </p:spPr>
      </p:pic>
      <p:pic>
        <p:nvPicPr>
          <p:cNvPr id="8" name="Picture 7" descr="A blue logo with a letter&#10;&#10;Description automatically generated">
            <a:extLst>
              <a:ext uri="{FF2B5EF4-FFF2-40B4-BE49-F238E27FC236}">
                <a16:creationId xmlns:a16="http://schemas.microsoft.com/office/drawing/2014/main" id="{E7AA56BE-4F23-365F-088B-93EC51977D8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866632" y="3579410"/>
            <a:ext cx="960330" cy="96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BEB7-2580-56E4-A64B-6299D74D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.</a:t>
            </a:r>
            <a:r>
              <a:rPr lang="en-US" dirty="0" err="1"/>
              <a:t>gitignore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2B954-5FAE-27F3-464B-7F48F84683C4}"/>
              </a:ext>
            </a:extLst>
          </p:cNvPr>
          <p:cNvSpPr txBox="1"/>
          <p:nvPr/>
        </p:nvSpPr>
        <p:spPr>
          <a:xfrm>
            <a:off x="2058956" y="828158"/>
            <a:ext cx="8770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https://github.com/github/gitignore/blob/main/Python.gitignore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33F4F-E88C-8581-8FAC-69522023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281" y="1199757"/>
            <a:ext cx="4896447" cy="4830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880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9CDF-B5FE-7424-0D1A-92CDA2B5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</p:spPr>
        <p:txBody>
          <a:bodyPr>
            <a:normAutofit/>
          </a:bodyPr>
          <a:lstStyle/>
          <a:p>
            <a:r>
              <a:rPr lang="en-US" dirty="0"/>
              <a:t>Install dependencies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A6397-77B5-3E58-460A-7AC29BD3DEF1}"/>
              </a:ext>
            </a:extLst>
          </p:cNvPr>
          <p:cNvSpPr txBox="1"/>
          <p:nvPr/>
        </p:nvSpPr>
        <p:spPr>
          <a:xfrm>
            <a:off x="2034984" y="2629064"/>
            <a:ext cx="1697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streamlit_chat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B65ED-EAC8-EB6F-91FE-188A24926ED8}"/>
              </a:ext>
            </a:extLst>
          </p:cNvPr>
          <p:cNvSpPr txBox="1"/>
          <p:nvPr/>
        </p:nvSpPr>
        <p:spPr>
          <a:xfrm>
            <a:off x="684244" y="193840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Install &gt;&gt;pip install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Graphic 7" descr="Folder Search with solid fill">
            <a:extLst>
              <a:ext uri="{FF2B5EF4-FFF2-40B4-BE49-F238E27FC236}">
                <a16:creationId xmlns:a16="http://schemas.microsoft.com/office/drawing/2014/main" id="{A9F17F18-FAF0-617A-7337-6EE42DAC5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776" y="558060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24EC87-076A-8A20-621F-227A14BD11D1}"/>
              </a:ext>
            </a:extLst>
          </p:cNvPr>
          <p:cNvSpPr txBox="1"/>
          <p:nvPr/>
        </p:nvSpPr>
        <p:spPr>
          <a:xfrm>
            <a:off x="2827176" y="5809591"/>
            <a:ext cx="4621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https://docs.streamlit.io/library/get-started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4BE66-4730-A754-7B9F-B050BAF50893}"/>
              </a:ext>
            </a:extLst>
          </p:cNvPr>
          <p:cNvSpPr txBox="1"/>
          <p:nvPr/>
        </p:nvSpPr>
        <p:spPr>
          <a:xfrm>
            <a:off x="2260951" y="4150716"/>
            <a:ext cx="50758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Run &gt;&gt;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hello</a:t>
            </a:r>
          </a:p>
        </p:txBody>
      </p:sp>
      <p:pic>
        <p:nvPicPr>
          <p:cNvPr id="18" name="Picture 17" descr="A logo with a crown&#10;&#10;Description automatically generated">
            <a:extLst>
              <a:ext uri="{FF2B5EF4-FFF2-40B4-BE49-F238E27FC236}">
                <a16:creationId xmlns:a16="http://schemas.microsoft.com/office/drawing/2014/main" id="{984A333A-1B1C-A5DE-A991-9352352846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13987" y="2014787"/>
            <a:ext cx="4372739" cy="228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3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93026-4128-A4CF-7FA8-989307C7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DE7C9-6607-7EE9-06DD-3A27835E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2204" y="-78757"/>
            <a:ext cx="13393024" cy="693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2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9F56-3A23-04E6-E8C6-C48642685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⚠ Tips: Stopping </a:t>
            </a:r>
            <a:r>
              <a:rPr lang="en-US" dirty="0" err="1"/>
              <a:t>Streamlit</a:t>
            </a:r>
            <a:r>
              <a:rPr lang="en-US" dirty="0"/>
              <a:t> App ⚠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C73AD-40AA-AC2C-A6C3-61F1EA70E89A}"/>
              </a:ext>
            </a:extLst>
          </p:cNvPr>
          <p:cNvSpPr txBox="1"/>
          <p:nvPr/>
        </p:nvSpPr>
        <p:spPr>
          <a:xfrm>
            <a:off x="1320955" y="1269175"/>
            <a:ext cx="48621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Launch </a:t>
            </a:r>
            <a:r>
              <a:rPr lang="en-US" sz="2400" dirty="0" err="1"/>
              <a:t>streamlit</a:t>
            </a:r>
            <a:r>
              <a:rPr lang="en-US" sz="2400" dirty="0"/>
              <a:t> from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 browser or tab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ctrl+c</a:t>
            </a:r>
            <a:r>
              <a:rPr lang="en-US" sz="2400" dirty="0"/>
              <a:t> in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 stops running (yay!)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ADAA7-7D8C-73F0-65E5-C10030C52B4A}"/>
              </a:ext>
            </a:extLst>
          </p:cNvPr>
          <p:cNvSpPr txBox="1"/>
          <p:nvPr/>
        </p:nvSpPr>
        <p:spPr>
          <a:xfrm>
            <a:off x="4994987" y="3251087"/>
            <a:ext cx="653142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 browser app when </a:t>
            </a:r>
            <a:r>
              <a:rPr lang="en-US" sz="2400" dirty="0" err="1"/>
              <a:t>streamlit</a:t>
            </a:r>
            <a:r>
              <a:rPr lang="en-US" sz="2400" dirty="0"/>
              <a:t> is running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ctrl+c</a:t>
            </a:r>
            <a:r>
              <a:rPr lang="en-US" sz="2400" dirty="0"/>
              <a:t> in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 does not stop running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Open the app from the URL link so it opens in the browser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ctrl+c</a:t>
            </a:r>
            <a:r>
              <a:rPr lang="en-US" sz="2400" dirty="0"/>
              <a:t> in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 stops running (yay!)</a:t>
            </a:r>
            <a:endParaRPr lang="en-GB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50D6A-B967-CC2C-365A-997C6E2376B0}"/>
              </a:ext>
            </a:extLst>
          </p:cNvPr>
          <p:cNvSpPr/>
          <p:nvPr/>
        </p:nvSpPr>
        <p:spPr>
          <a:xfrm>
            <a:off x="678025" y="1480656"/>
            <a:ext cx="57419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4E0E58-2750-6064-B594-DE9F5DE51277}"/>
              </a:ext>
            </a:extLst>
          </p:cNvPr>
          <p:cNvSpPr/>
          <p:nvPr/>
        </p:nvSpPr>
        <p:spPr>
          <a:xfrm>
            <a:off x="4198776" y="4081780"/>
            <a:ext cx="57419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706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9CDF-B5FE-7424-0D1A-92CDA2B5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</p:spPr>
        <p:txBody>
          <a:bodyPr>
            <a:normAutofit/>
          </a:bodyPr>
          <a:lstStyle/>
          <a:p>
            <a:r>
              <a:rPr lang="en-US" dirty="0"/>
              <a:t>Install other dependencies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A6397-77B5-3E58-460A-7AC29BD3DEF1}"/>
              </a:ext>
            </a:extLst>
          </p:cNvPr>
          <p:cNvSpPr txBox="1"/>
          <p:nvPr/>
        </p:nvSpPr>
        <p:spPr>
          <a:xfrm>
            <a:off x="2482279" y="2953497"/>
            <a:ext cx="235173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python-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dotenv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langchain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pypdf2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openai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err="1">
                <a:solidFill>
                  <a:srgbClr val="505151"/>
                </a:solidFill>
                <a:latin typeface="Calibri"/>
              </a:rPr>
              <a:t>Tiktoken</a:t>
            </a:r>
            <a:endParaRPr lang="en-GB" sz="2800" dirty="0">
              <a:solidFill>
                <a:srgbClr val="505151"/>
              </a:solidFill>
              <a:latin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endParaRPr kumimoji="0" lang="en-GB" sz="2800" b="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B65ED-EAC8-EB6F-91FE-188A24926ED8}"/>
              </a:ext>
            </a:extLst>
          </p:cNvPr>
          <p:cNvSpPr txBox="1"/>
          <p:nvPr/>
        </p:nvSpPr>
        <p:spPr>
          <a:xfrm>
            <a:off x="597159" y="1796534"/>
            <a:ext cx="62950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&gt;&gt;pip install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langchain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pypdf2 python-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dotenv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faiss-cpu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00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E33C-3DD5-7C8B-1AE2-EF724FD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machine learning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00901-C63B-38A5-9C4C-712D4CD74F32}"/>
              </a:ext>
            </a:extLst>
          </p:cNvPr>
          <p:cNvSpPr txBox="1"/>
          <p:nvPr/>
        </p:nvSpPr>
        <p:spPr>
          <a:xfrm>
            <a:off x="1736772" y="1355704"/>
            <a:ext cx="156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C42E8-7559-326F-A226-6CBAB47704BB}"/>
              </a:ext>
            </a:extLst>
          </p:cNvPr>
          <p:cNvSpPr txBox="1"/>
          <p:nvPr/>
        </p:nvSpPr>
        <p:spPr>
          <a:xfrm>
            <a:off x="4590298" y="134808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Individual Model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BC39B-41EB-5C2A-3105-0D4FEB42154A}"/>
              </a:ext>
            </a:extLst>
          </p:cNvPr>
          <p:cNvSpPr txBox="1"/>
          <p:nvPr/>
        </p:nvSpPr>
        <p:spPr>
          <a:xfrm>
            <a:off x="8646277" y="1355703"/>
            <a:ext cx="77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85238D14-797F-824B-7203-23CECE3AF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3947" y="1978623"/>
            <a:ext cx="914400" cy="914400"/>
          </a:xfrm>
          <a:prstGeom prst="rect">
            <a:avLst/>
          </a:prstGeom>
        </p:spPr>
      </p:pic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997C8A58-E0E9-C557-0FB8-4CBE15E40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3947" y="3185160"/>
            <a:ext cx="914400" cy="914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B6F04254-A0D8-5969-4A1F-4BE26C93BE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33947" y="4381500"/>
            <a:ext cx="914400" cy="914400"/>
          </a:xfrm>
          <a:prstGeom prst="rect">
            <a:avLst/>
          </a:prstGeom>
        </p:spPr>
      </p:pic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2155125F-53C0-7DAC-C3CA-32643407AE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3947" y="5577840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B7E63-078D-CBBA-BFB8-3AA15285A6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6093" y="2106612"/>
            <a:ext cx="1173582" cy="658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918F9B-527E-F2CE-6566-F578D0D623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6093" y="3313149"/>
            <a:ext cx="1173582" cy="658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001E83-A47F-34BC-2ED5-30B6E4CC35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4195" y="4509489"/>
            <a:ext cx="1173582" cy="658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F304A8-F043-7101-CA23-F63BB77B42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6093" y="5705829"/>
            <a:ext cx="1173582" cy="65842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C8AD9EB-1E22-6D40-E539-93ABBE89D333}"/>
              </a:ext>
            </a:extLst>
          </p:cNvPr>
          <p:cNvCxnSpPr/>
          <p:nvPr/>
        </p:nvCxnSpPr>
        <p:spPr>
          <a:xfrm>
            <a:off x="3803968" y="1432560"/>
            <a:ext cx="0" cy="505968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5E4F78-2C7A-CF6A-CD4B-238069153C4F}"/>
              </a:ext>
            </a:extLst>
          </p:cNvPr>
          <p:cNvCxnSpPr/>
          <p:nvPr/>
        </p:nvCxnSpPr>
        <p:spPr>
          <a:xfrm>
            <a:off x="6920548" y="1377172"/>
            <a:ext cx="0" cy="505968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DC2C73-DED8-9F2E-8A60-D8EEA63E8C65}"/>
              </a:ext>
            </a:extLst>
          </p:cNvPr>
          <p:cNvSpPr txBox="1"/>
          <p:nvPr/>
        </p:nvSpPr>
        <p:spPr>
          <a:xfrm>
            <a:off x="4466425" y="2703573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830CB-980A-32E2-DD3B-C7B506B330C2}"/>
              </a:ext>
            </a:extLst>
          </p:cNvPr>
          <p:cNvSpPr txBox="1"/>
          <p:nvPr/>
        </p:nvSpPr>
        <p:spPr>
          <a:xfrm>
            <a:off x="4700464" y="385095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6CB36D-0F24-C301-53D7-71A13B670835}"/>
              </a:ext>
            </a:extLst>
          </p:cNvPr>
          <p:cNvSpPr txBox="1"/>
          <p:nvPr/>
        </p:nvSpPr>
        <p:spPr>
          <a:xfrm>
            <a:off x="4506501" y="514201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Entity Recognition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D88C8E-6186-A45B-ACFA-3AEF57B1D98C}"/>
              </a:ext>
            </a:extLst>
          </p:cNvPr>
          <p:cNvSpPr txBox="1"/>
          <p:nvPr/>
        </p:nvSpPr>
        <p:spPr>
          <a:xfrm>
            <a:off x="4566614" y="627917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53B07C2-BDD9-7B4C-30C4-97D0CF5500DB}"/>
              </a:ext>
            </a:extLst>
          </p:cNvPr>
          <p:cNvSpPr/>
          <p:nvPr/>
        </p:nvSpPr>
        <p:spPr>
          <a:xfrm>
            <a:off x="3390621" y="217932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EE2999E-267D-5CD0-FFDD-59469F3520E7}"/>
              </a:ext>
            </a:extLst>
          </p:cNvPr>
          <p:cNvSpPr/>
          <p:nvPr/>
        </p:nvSpPr>
        <p:spPr>
          <a:xfrm>
            <a:off x="3390621" y="3345842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8D74062-842D-9909-10E6-ADB0B746C174}"/>
              </a:ext>
            </a:extLst>
          </p:cNvPr>
          <p:cNvSpPr/>
          <p:nvPr/>
        </p:nvSpPr>
        <p:spPr>
          <a:xfrm>
            <a:off x="3390621" y="452758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D15524A-DC4E-8FE8-006F-4D5F22DE2B10}"/>
              </a:ext>
            </a:extLst>
          </p:cNvPr>
          <p:cNvSpPr/>
          <p:nvPr/>
        </p:nvSpPr>
        <p:spPr>
          <a:xfrm>
            <a:off x="3390621" y="574329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9666E32-B167-76CE-ACE0-8E885B5C00E4}"/>
              </a:ext>
            </a:extLst>
          </p:cNvPr>
          <p:cNvSpPr/>
          <p:nvPr/>
        </p:nvSpPr>
        <p:spPr>
          <a:xfrm>
            <a:off x="6646888" y="217932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8020E25-B317-DBBB-AD92-DF1056BD3C3E}"/>
              </a:ext>
            </a:extLst>
          </p:cNvPr>
          <p:cNvSpPr/>
          <p:nvPr/>
        </p:nvSpPr>
        <p:spPr>
          <a:xfrm>
            <a:off x="6646888" y="3345842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DE1B793-FF2F-E8E4-AD72-19ACDFD56914}"/>
              </a:ext>
            </a:extLst>
          </p:cNvPr>
          <p:cNvSpPr/>
          <p:nvPr/>
        </p:nvSpPr>
        <p:spPr>
          <a:xfrm>
            <a:off x="6646888" y="452758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6C62043-F351-09F1-F201-224AB5BB23ED}"/>
              </a:ext>
            </a:extLst>
          </p:cNvPr>
          <p:cNvSpPr/>
          <p:nvPr/>
        </p:nvSpPr>
        <p:spPr>
          <a:xfrm>
            <a:off x="6646888" y="574329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1DAE10A-478E-D779-6845-66F6D49CE5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450076" y="4408172"/>
            <a:ext cx="1054765" cy="1053302"/>
          </a:xfrm>
          <a:prstGeom prst="rect">
            <a:avLst/>
          </a:prstGeom>
        </p:spPr>
      </p:pic>
      <p:pic>
        <p:nvPicPr>
          <p:cNvPr id="37" name="Picture 36" descr="A picture containing text, cat, dog, screenshot&#10;&#10;Description automatically generated">
            <a:extLst>
              <a:ext uri="{FF2B5EF4-FFF2-40B4-BE49-F238E27FC236}">
                <a16:creationId xmlns:a16="http://schemas.microsoft.com/office/drawing/2014/main" id="{19D4E06F-7679-E8D9-FB94-23B7774D472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48036" t="19546" r="26480" b="32573"/>
          <a:stretch/>
        </p:blipFill>
        <p:spPr>
          <a:xfrm>
            <a:off x="8252551" y="5577840"/>
            <a:ext cx="1449812" cy="1133178"/>
          </a:xfrm>
          <a:prstGeom prst="rect">
            <a:avLst/>
          </a:prstGeom>
        </p:spPr>
      </p:pic>
      <p:pic>
        <p:nvPicPr>
          <p:cNvPr id="40" name="Picture 39" descr="A picture containing screenshot, circle, colorfulness, emoticon&#10;&#10;Description automatically generated">
            <a:extLst>
              <a:ext uri="{FF2B5EF4-FFF2-40B4-BE49-F238E27FC236}">
                <a16:creationId xmlns:a16="http://schemas.microsoft.com/office/drawing/2014/main" id="{481158C4-670E-5456-9DCC-EE88D9D218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154814" y="1799677"/>
            <a:ext cx="1645289" cy="1094117"/>
          </a:xfrm>
          <a:prstGeom prst="rect">
            <a:avLst/>
          </a:prstGeom>
        </p:spPr>
      </p:pic>
      <p:pic>
        <p:nvPicPr>
          <p:cNvPr id="42" name="Picture 41" descr="A close up of a dog and a cat&#10;&#10;Description automatically generated with medium confidence">
            <a:extLst>
              <a:ext uri="{FF2B5EF4-FFF2-40B4-BE49-F238E27FC236}">
                <a16:creationId xmlns:a16="http://schemas.microsoft.com/office/drawing/2014/main" id="{A40AC843-0FDF-1C74-626C-48C619DA0A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765738" y="3115699"/>
            <a:ext cx="2423438" cy="91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4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A0F0-382B-FBF3-1239-42021E46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Make sure application is run directly and not imported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058D4-C4EC-6C8A-27A4-5CFCA8AA90F0}"/>
              </a:ext>
            </a:extLst>
          </p:cNvPr>
          <p:cNvSpPr txBox="1"/>
          <p:nvPr/>
        </p:nvSpPr>
        <p:spPr>
          <a:xfrm>
            <a:off x="970385" y="1796153"/>
            <a:ext cx="5753878" cy="1477328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D119D-FBA8-5983-ED3A-395231D81199}"/>
              </a:ext>
            </a:extLst>
          </p:cNvPr>
          <p:cNvSpPr txBox="1"/>
          <p:nvPr/>
        </p:nvSpPr>
        <p:spPr>
          <a:xfrm>
            <a:off x="2090058" y="5323506"/>
            <a:ext cx="4957665" cy="369332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Hello world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CCAE7-E458-CF4A-F1FC-5F4130F172EC}"/>
              </a:ext>
            </a:extLst>
          </p:cNvPr>
          <p:cNvSpPr txBox="1"/>
          <p:nvPr/>
        </p:nvSpPr>
        <p:spPr>
          <a:xfrm>
            <a:off x="1614196" y="4388794"/>
            <a:ext cx="5526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So, if you save this script in a file and run it, you should see the output:</a:t>
            </a:r>
          </a:p>
        </p:txBody>
      </p:sp>
      <p:pic>
        <p:nvPicPr>
          <p:cNvPr id="15" name="Picture 14" descr="A computer screen with many colorful text&#10;&#10;Description automatically generated with medium confidence">
            <a:extLst>
              <a:ext uri="{FF2B5EF4-FFF2-40B4-BE49-F238E27FC236}">
                <a16:creationId xmlns:a16="http://schemas.microsoft.com/office/drawing/2014/main" id="{047B64F2-607C-9B42-B691-6CEBB993C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396"/>
          <a:stretch/>
        </p:blipFill>
        <p:spPr>
          <a:xfrm>
            <a:off x="7546741" y="0"/>
            <a:ext cx="9957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8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7E7E16-E2AF-66A9-D6B9-5579F6D1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if the .env file exists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42C792-8366-861C-7826-D20513393F67}"/>
              </a:ext>
            </a:extLst>
          </p:cNvPr>
          <p:cNvSpPr txBox="1"/>
          <p:nvPr/>
        </p:nvSpPr>
        <p:spPr>
          <a:xfrm>
            <a:off x="1925992" y="689788"/>
            <a:ext cx="7452360" cy="5478423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dotenv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openai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check if the .env file exists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load_dotenv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API key from environment variable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.api_key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"OPENAI_API_KEY"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"OPENAI_API_KEY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.api_key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.api_base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"OPENAI_API_BASE"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"OPENAI_API_BASE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.api_base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.api_type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"OPENAI_API_TYPE"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"OPENAI_API_TYPE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.api_type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.api_version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"OPENAI_API_VERSION"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"OPENAI_API_VERSION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.api_version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960067-2558-862C-14DB-E8D8DF146F92}"/>
              </a:ext>
            </a:extLst>
          </p:cNvPr>
          <p:cNvSpPr/>
          <p:nvPr/>
        </p:nvSpPr>
        <p:spPr>
          <a:xfrm>
            <a:off x="2003737" y="747291"/>
            <a:ext cx="3342693" cy="68482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34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3100-3B6D-882C-2830-3F7C1E05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 page config, header, and file uploader</a:t>
            </a:r>
            <a:br>
              <a:rPr lang="en-US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76EC8-BA58-9311-2D1C-75579A6C970D}"/>
              </a:ext>
            </a:extLst>
          </p:cNvPr>
          <p:cNvSpPr txBox="1"/>
          <p:nvPr/>
        </p:nvSpPr>
        <p:spPr>
          <a:xfrm>
            <a:off x="289560" y="828158"/>
            <a:ext cx="5867400" cy="5016758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…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set page config, header, and file uploader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…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.set_page_config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page_title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"Chat 💬 with your PDF 📄"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page_icon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"🤖"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centered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initial_sidebar_state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"auto"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"Talk to your PDF 💬"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.file_uploader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"Upload PDF 📑"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'__main__’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600" dirty="0">
                <a:solidFill>
                  <a:srgbClr val="CCCCCC"/>
                </a:solidFill>
                <a:latin typeface="Consolas" panose="020B0609020204030204" pitchFamily="49" charset="0"/>
              </a:rPr>
              <a:t>	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8E163-8CD0-C44B-ADFD-188FCB9E89CB}"/>
              </a:ext>
            </a:extLst>
          </p:cNvPr>
          <p:cNvSpPr txBox="1"/>
          <p:nvPr/>
        </p:nvSpPr>
        <p:spPr>
          <a:xfrm>
            <a:off x="2506980" y="6117710"/>
            <a:ext cx="4271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streamlit</a:t>
            </a:r>
            <a:r>
              <a:rPr lang="en-GB" sz="3600" dirty="0">
                <a:solidFill>
                  <a:schemeClr val="bg1"/>
                </a:solidFill>
              </a:rPr>
              <a:t> run .\app.py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0CB6A-0532-FE2D-3144-66AD310AA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-71003"/>
            <a:ext cx="5594096" cy="61219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E62F6D-B398-DF6A-AC3D-6C7065061775}"/>
              </a:ext>
            </a:extLst>
          </p:cNvPr>
          <p:cNvSpPr/>
          <p:nvPr/>
        </p:nvSpPr>
        <p:spPr>
          <a:xfrm>
            <a:off x="342900" y="1117719"/>
            <a:ext cx="2903220" cy="2895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EA1831-AF6F-7360-01D0-9ADE679A1DB5}"/>
              </a:ext>
            </a:extLst>
          </p:cNvPr>
          <p:cNvSpPr/>
          <p:nvPr/>
        </p:nvSpPr>
        <p:spPr>
          <a:xfrm>
            <a:off x="411324" y="2743045"/>
            <a:ext cx="5494020" cy="238257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0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AI-Powered Q&amp;A</a:t>
            </a:r>
            <a:endParaRPr lang="en-GB" dirty="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3143281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2758613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1914706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8791936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by Unknown Author is licensed under 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3634235"/>
            <a:ext cx="1080000" cy="810225"/>
          </a:xfrm>
          <a:prstGeom prst="rect">
            <a:avLst/>
          </a:prstGeom>
        </p:spPr>
      </p:pic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1487928" y="2477411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1487928" y="3017561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cxnSpLocks/>
            <a:stCxn id="58" idx="6"/>
          </p:cNvCxnSpPr>
          <p:nvPr/>
        </p:nvCxnSpPr>
        <p:spPr>
          <a:xfrm>
            <a:off x="1487928" y="3233282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cxnSpLocks/>
            <a:stCxn id="58" idx="6"/>
          </p:cNvCxnSpPr>
          <p:nvPr/>
        </p:nvCxnSpPr>
        <p:spPr>
          <a:xfrm>
            <a:off x="1487928" y="3233281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1376B5B-AB45-5E8C-E40A-2ABB225A4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6426" y="48012"/>
            <a:ext cx="3171543" cy="61622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4373A26-40B6-E4A8-AF30-3BB4ABBD6721}"/>
              </a:ext>
            </a:extLst>
          </p:cNvPr>
          <p:cNvSpPr txBox="1"/>
          <p:nvPr/>
        </p:nvSpPr>
        <p:spPr>
          <a:xfrm>
            <a:off x="3919378" y="2360710"/>
            <a:ext cx="6957421" cy="203132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pdf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None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pdf_reader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PdfReader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pdf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empty string to store the text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page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pdf_reader</a:t>
            </a:r>
            <a:r>
              <a:rPr lang="en-US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pages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for each page in the pdf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page</a:t>
            </a:r>
            <a:r>
              <a:rPr lang="en-US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extract_text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concatenating all the text from the pages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33FC4E1A-57AD-7612-2791-53F2C9193AEA}"/>
              </a:ext>
            </a:extLst>
          </p:cNvPr>
          <p:cNvSpPr/>
          <p:nvPr/>
        </p:nvSpPr>
        <p:spPr>
          <a:xfrm>
            <a:off x="3768836" y="1014088"/>
            <a:ext cx="667909" cy="6565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  <a:endParaRPr lang="en-GB" sz="2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60205C-A0DF-AFBA-5788-5D0AD9EE7B6B}"/>
              </a:ext>
            </a:extLst>
          </p:cNvPr>
          <p:cNvSpPr txBox="1"/>
          <p:nvPr/>
        </p:nvSpPr>
        <p:spPr>
          <a:xfrm>
            <a:off x="4436745" y="1077645"/>
            <a:ext cx="4046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 and extract text from PDF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5335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E36F9-32FA-C9BC-7D98-076C62DE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Extracts the text from pdf file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9DBE9-9F75-9C4D-4B9E-79ABCA5FC8E6}"/>
              </a:ext>
            </a:extLst>
          </p:cNvPr>
          <p:cNvSpPr txBox="1"/>
          <p:nvPr/>
        </p:nvSpPr>
        <p:spPr>
          <a:xfrm>
            <a:off x="225624" y="1247983"/>
            <a:ext cx="11269980" cy="4524315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PyPDF2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PdfReader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import pdf reader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Upload PDF file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file_uploader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"Upload PDF 📑"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check if user has uploaded a file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extract the text from the pdf file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pdf_reader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PdfReader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empty string to store the text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pdf_reader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for each page in the pdf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extract_text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concatenating all the text from the pages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053D1-2DE1-964C-C9F0-3EC1ACCA7478}"/>
              </a:ext>
            </a:extLst>
          </p:cNvPr>
          <p:cNvSpPr txBox="1"/>
          <p:nvPr/>
        </p:nvSpPr>
        <p:spPr>
          <a:xfrm>
            <a:off x="2019300" y="60852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run .\app.py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663100-DE96-72F4-B4E4-7EFF4B62207B}"/>
              </a:ext>
            </a:extLst>
          </p:cNvPr>
          <p:cNvSpPr/>
          <p:nvPr/>
        </p:nvSpPr>
        <p:spPr>
          <a:xfrm>
            <a:off x="611922" y="2592497"/>
            <a:ext cx="10261818" cy="30327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C1263E-EB08-01B5-8AA7-36D5BE2388E5}"/>
              </a:ext>
            </a:extLst>
          </p:cNvPr>
          <p:cNvSpPr/>
          <p:nvPr/>
        </p:nvSpPr>
        <p:spPr>
          <a:xfrm>
            <a:off x="320040" y="1303020"/>
            <a:ext cx="6240780" cy="2895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66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AI-Powered Q&amp;A</a:t>
            </a:r>
            <a:endParaRPr lang="en-GB" dirty="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245723" y="3634693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4836" y="3250025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2256" y="2406118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by Unknown Author is licensed under 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7174" y="4125647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048624" y="2767591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048624" y="3307741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048624" y="3885004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048624" y="4483701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25724" y="2968823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25724" y="3508973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25724" y="3724694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25724" y="3724693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1376B5B-AB45-5E8C-E40A-2ABB225A4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6426" y="48012"/>
            <a:ext cx="3171543" cy="6162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F0CDF2C-FC62-2B4D-BD2F-AFF388552177}"/>
              </a:ext>
            </a:extLst>
          </p:cNvPr>
          <p:cNvSpPr txBox="1"/>
          <p:nvPr/>
        </p:nvSpPr>
        <p:spPr>
          <a:xfrm>
            <a:off x="599648" y="5315495"/>
            <a:ext cx="108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🛑❗ gpt-3.5 was originally </a:t>
            </a:r>
            <a:r>
              <a:rPr lang="en-US" sz="2000" b="1" dirty="0"/>
              <a:t>4,096 tokens </a:t>
            </a:r>
            <a:r>
              <a:rPr lang="en-US" sz="2000" dirty="0"/>
              <a:t>however newer models are available with up to </a:t>
            </a:r>
            <a:r>
              <a:rPr lang="en-US" sz="2000" b="1" dirty="0"/>
              <a:t>32,768 tokens</a:t>
            </a:r>
            <a:endParaRPr lang="en-GB" sz="2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C8A29A-3783-2B46-82A3-F7E56C681158}"/>
              </a:ext>
            </a:extLst>
          </p:cNvPr>
          <p:cNvSpPr txBox="1"/>
          <p:nvPr/>
        </p:nvSpPr>
        <p:spPr>
          <a:xfrm>
            <a:off x="4703332" y="2037394"/>
            <a:ext cx="7060255" cy="304698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CharacterTextSplitter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import text splitter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	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st.write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(text)</a:t>
            </a:r>
          </a:p>
          <a:p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function from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split the text into chunks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CharacterTextSplitter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separator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split by new line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chunk_size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split into chunks of 1000 characters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chunk_overlap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overlap chunks by 200 characters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length_function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the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function to get the length of the chunk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split_text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  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Source Code Pro" panose="020B0509030403020204" pitchFamily="49" charset="0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7994F7DD-8629-A7B4-037B-5DA287E73C6F}"/>
              </a:ext>
            </a:extLst>
          </p:cNvPr>
          <p:cNvSpPr/>
          <p:nvPr/>
        </p:nvSpPr>
        <p:spPr>
          <a:xfrm>
            <a:off x="4703332" y="1161729"/>
            <a:ext cx="667909" cy="6565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GB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CD66BF-E4CB-3C2F-B689-6B2DF8651716}"/>
              </a:ext>
            </a:extLst>
          </p:cNvPr>
          <p:cNvSpPr txBox="1"/>
          <p:nvPr/>
        </p:nvSpPr>
        <p:spPr>
          <a:xfrm>
            <a:off x="5371241" y="1225286"/>
            <a:ext cx="4046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 and extract text from PDF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2734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FD68C6-6B1F-4DB2-31A8-158A2EBAB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40" y="1188290"/>
            <a:ext cx="5741825" cy="23605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B111D3-47E8-4837-9EF8-2251BB60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tokens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93B18-FE4E-5EA9-E324-A85E848033C2}"/>
              </a:ext>
            </a:extLst>
          </p:cNvPr>
          <p:cNvSpPr txBox="1"/>
          <p:nvPr/>
        </p:nvSpPr>
        <p:spPr>
          <a:xfrm>
            <a:off x="1110343" y="838489"/>
            <a:ext cx="9971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https://platform.openai.com/tokenizer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1890DE-3E72-CEA2-E8D4-B2DF6DE9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634" y="3260130"/>
            <a:ext cx="6499549" cy="27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2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F817-E183-AC65-7D5C-B4C2E974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 the text extracted from the pdf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2EA55-4A33-8640-7A2D-575DDDF3E370}"/>
              </a:ext>
            </a:extLst>
          </p:cNvPr>
          <p:cNvSpPr txBox="1"/>
          <p:nvPr/>
        </p:nvSpPr>
        <p:spPr>
          <a:xfrm>
            <a:off x="225624" y="1267242"/>
            <a:ext cx="10241280" cy="353943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CharacterTextSplitter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import text splitter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	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st.write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(text)</a:t>
            </a:r>
          </a:p>
          <a:p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function from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split the text into chunks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CharacterTextSplitter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separator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split by new line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chunk_size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split into chunks of 1000 characters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chunk_overlap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overlap chunks by 200 characters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length_function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the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function to get the length of the chunk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split_text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  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B5A13-D1DE-7D11-8611-46CBB6AC063E}"/>
              </a:ext>
            </a:extLst>
          </p:cNvPr>
          <p:cNvSpPr txBox="1"/>
          <p:nvPr/>
        </p:nvSpPr>
        <p:spPr>
          <a:xfrm>
            <a:off x="2019300" y="60852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run .\app.py</a:t>
            </a:r>
          </a:p>
        </p:txBody>
      </p:sp>
    </p:spTree>
    <p:extLst>
      <p:ext uri="{BB962C8B-B14F-4D97-AF65-F5344CB8AC3E}">
        <p14:creationId xmlns:p14="http://schemas.microsoft.com/office/powerpoint/2010/main" val="159319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8F7347-B465-7DE0-DDDB-32CFA5D6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" y="0"/>
            <a:ext cx="577109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F9A038-D3E7-A8F4-0050-7BA14072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773876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450BDC-41E4-BC7D-A21A-529628662821}"/>
              </a:ext>
            </a:extLst>
          </p:cNvPr>
          <p:cNvSpPr/>
          <p:nvPr/>
        </p:nvSpPr>
        <p:spPr>
          <a:xfrm>
            <a:off x="6582228" y="5246913"/>
            <a:ext cx="5021943" cy="37834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6098A6-3F44-00AC-EE60-8519BB00AA90}"/>
              </a:ext>
            </a:extLst>
          </p:cNvPr>
          <p:cNvSpPr/>
          <p:nvPr/>
        </p:nvSpPr>
        <p:spPr>
          <a:xfrm>
            <a:off x="6582228" y="5807786"/>
            <a:ext cx="5021943" cy="37834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0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AI-Powered Q&amp;A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3" tooltip="https://www.freepngimg.com/png/71657-format-computer-file-pdf-document-icon"/>
              </a:rPr>
              <a:t>This Photo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by Unknown Author is licensed under 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  <a:hlinkClick r:id="rId4" tooltip="https://creativecommons.org/licenses/by-nc/3.0/"/>
              </a:rPr>
              <a:t>CC BY-NC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376B5B-AB45-5E8C-E40A-2ABB225A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6426" y="48012"/>
            <a:ext cx="3171543" cy="616227"/>
          </a:xfrm>
          <a:prstGeom prst="rect">
            <a:avLst/>
          </a:prstGeom>
        </p:spPr>
      </p:pic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7994F7DD-8629-A7B4-037B-5DA287E73C6F}"/>
              </a:ext>
            </a:extLst>
          </p:cNvPr>
          <p:cNvSpPr/>
          <p:nvPr/>
        </p:nvSpPr>
        <p:spPr>
          <a:xfrm>
            <a:off x="901958" y="1947782"/>
            <a:ext cx="667909" cy="6565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GB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CD66BF-E4CB-3C2F-B689-6B2DF8651716}"/>
              </a:ext>
            </a:extLst>
          </p:cNvPr>
          <p:cNvSpPr txBox="1"/>
          <p:nvPr/>
        </p:nvSpPr>
        <p:spPr>
          <a:xfrm>
            <a:off x="1569866" y="2011339"/>
            <a:ext cx="521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Create embeddings and vector database</a:t>
            </a:r>
            <a:endParaRPr lang="en-GB" sz="2400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A5CB1A6A-3444-7633-396B-F1182C62AABF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5" name="Picture 4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A491309F-BF26-3FD6-9104-F22750994CA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6" name="Picture 5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A1504451-7C33-5F25-6D6C-DDA5834E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pic>
        <p:nvPicPr>
          <p:cNvPr id="13" name="Picture 1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D75449E7-CD34-3705-DE9E-537F4BEFE81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3D8465-D069-F284-44BC-3832D6D1B9B5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97DFA3-EA64-0ACF-4060-E58FD7F21943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6F50D3-F5F1-8EDD-92A3-469CB0B7BDA8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7361F8A-568B-89F3-3F63-DAE6D484C956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Chunk of text from document</a:t>
            </a: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B10988-E8A0-1E8D-44A4-4AE52A46FF98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Embeddings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[010101001001]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0A0362-AFD9-1CF9-5A65-2E9F2A1FA24B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Embeddings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[010101001001]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6614630-BCA4-34AB-314A-97DE1C9BE2F3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Embeddings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[010101001001]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A0A1DDF-EB27-6F45-F174-346D3658A7B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Embeddings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[010101001001]</a:t>
            </a:r>
          </a:p>
        </p:txBody>
      </p:sp>
      <p:pic>
        <p:nvPicPr>
          <p:cNvPr id="22" name="Graphic 21" descr="Database with solid fill">
            <a:extLst>
              <a:ext uri="{FF2B5EF4-FFF2-40B4-BE49-F238E27FC236}">
                <a16:creationId xmlns:a16="http://schemas.microsoft.com/office/drawing/2014/main" id="{7A7EC0AB-248A-BF70-527F-AEB2D41B41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AE3C39-E5DE-7B8D-32F9-F86B65B9BB33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D2A9E5-A99B-65F5-5650-1B20D42A870D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76E91F-A787-0308-E591-7351148BBE7A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D28BC0-B38A-2B2D-2E34-136422308B76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4A9A49C-B9CA-A1DA-61B8-C7CDCF42B538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</a:rPr>
              <a:t>Vector database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</a:rPr>
              <a:t>Knowledge base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818BD87-D123-48AF-A119-A1A453CC1181}"/>
              </a:ext>
            </a:extLst>
          </p:cNvPr>
          <p:cNvCxnSpPr>
            <a:stCxn id="2" idx="6"/>
            <a:endCxn id="14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B550876-057E-69F0-9837-F188A6C2FDA0}"/>
              </a:ext>
            </a:extLst>
          </p:cNvPr>
          <p:cNvCxnSpPr>
            <a:stCxn id="2" idx="6"/>
            <a:endCxn id="15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B8D41EC-8DB4-BC03-7C8F-DAE60BB743DE}"/>
              </a:ext>
            </a:extLst>
          </p:cNvPr>
          <p:cNvCxnSpPr>
            <a:stCxn id="2" idx="6"/>
            <a:endCxn id="16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EF7D48F-026D-0E36-CD2A-51BF58BA1F3F}"/>
              </a:ext>
            </a:extLst>
          </p:cNvPr>
          <p:cNvCxnSpPr>
            <a:stCxn id="2" idx="6"/>
            <a:endCxn id="17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DAB9484-4A93-9097-EDDC-C55245CA98EE}"/>
              </a:ext>
            </a:extLst>
          </p:cNvPr>
          <p:cNvCxnSpPr>
            <a:stCxn id="18" idx="3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9C8A29A-3783-2B46-82A3-F7E56C681158}"/>
              </a:ext>
            </a:extLst>
          </p:cNvPr>
          <p:cNvSpPr txBox="1"/>
          <p:nvPr/>
        </p:nvSpPr>
        <p:spPr>
          <a:xfrm>
            <a:off x="7640490" y="75307"/>
            <a:ext cx="4611915" cy="341632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8000"/>
                </a:solidFill>
                <a:latin typeface="Source Code Pro" panose="020B0509030403020204" pitchFamily="49" charset="0"/>
              </a:rPr>
              <a:t>#  import embeddings</a:t>
            </a:r>
            <a:endParaRPr lang="en-GB" sz="1200" dirty="0">
              <a:latin typeface="Source Code Pro" panose="020B050903040302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Source Code Pro" panose="020B0509030403020204" pitchFamily="49" charset="0"/>
              </a:rPr>
              <a:t>from</a:t>
            </a:r>
            <a:r>
              <a:rPr lang="en-GB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langchain.embeddings.openai</a:t>
            </a:r>
            <a:r>
              <a:rPr lang="en-GB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Source Code Pro" panose="020B0509030403020204" pitchFamily="49" charset="0"/>
              </a:rPr>
              <a:t>import</a:t>
            </a:r>
            <a:r>
              <a:rPr lang="en-GB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OpenAIEmbeddings</a:t>
            </a:r>
            <a:endParaRPr lang="en-GB" sz="1200" dirty="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r>
              <a:rPr lang="en-GB" sz="1200" dirty="0">
                <a:solidFill>
                  <a:srgbClr val="008000"/>
                </a:solidFill>
                <a:latin typeface="Source Code Pro" panose="020B0509030403020204" pitchFamily="49" charset="0"/>
              </a:rPr>
              <a:t># import vector store</a:t>
            </a:r>
            <a:endParaRPr lang="en-GB" sz="1200" dirty="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Source Code Pro" panose="020B0509030403020204" pitchFamily="49" charset="0"/>
              </a:rPr>
              <a:t>from</a:t>
            </a:r>
            <a:r>
              <a:rPr lang="en-GB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langchain</a:t>
            </a:r>
            <a:r>
              <a:rPr lang="en-GB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Source Code Pro" panose="020B0509030403020204" pitchFamily="49" charset="0"/>
              </a:rPr>
              <a:t>import</a:t>
            </a:r>
            <a:r>
              <a:rPr lang="en-GB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FAISS</a:t>
            </a:r>
          </a:p>
          <a:p>
            <a:endParaRPr lang="en-GB" sz="1200" dirty="0">
              <a:solidFill>
                <a:srgbClr val="008000"/>
              </a:solidFill>
              <a:latin typeface="Source Code Pro" panose="020B0509030403020204" pitchFamily="49" charset="0"/>
            </a:endParaRPr>
          </a:p>
          <a:p>
            <a:endParaRPr lang="en-GB" sz="1200" dirty="0">
              <a:latin typeface="Source Code Pro" panose="020B0509030403020204" pitchFamily="49" charset="0"/>
            </a:endParaRPr>
          </a:p>
          <a:p>
            <a:r>
              <a:rPr lang="en-GB" sz="1200" dirty="0">
                <a:solidFill>
                  <a:srgbClr val="008000"/>
                </a:solidFill>
                <a:latin typeface="Source Code Pro" panose="020B0509030403020204" pitchFamily="49" charset="0"/>
              </a:rPr>
              <a:t># </a:t>
            </a:r>
            <a:r>
              <a:rPr lang="en-US" sz="1200" dirty="0">
                <a:solidFill>
                  <a:srgbClr val="008000"/>
                </a:solidFill>
                <a:latin typeface="Source Code Pro" panose="020B0509030403020204" pitchFamily="49" charset="0"/>
              </a:rPr>
              <a:t>Initialize the </a:t>
            </a:r>
            <a:r>
              <a:rPr lang="en-US" sz="1200" dirty="0" err="1">
                <a:solidFill>
                  <a:srgbClr val="008000"/>
                </a:solidFill>
                <a:latin typeface="Source Code Pro" panose="020B0509030403020204" pitchFamily="49" charset="0"/>
              </a:rPr>
              <a:t>OpenAIEmbeddings</a:t>
            </a:r>
            <a:r>
              <a:rPr lang="en-US" sz="1200" dirty="0">
                <a:solidFill>
                  <a:srgbClr val="008000"/>
                </a:solidFill>
                <a:latin typeface="Source Code Pro" panose="020B0509030403020204" pitchFamily="49" charset="0"/>
              </a:rPr>
              <a:t> using the provided OpenAI API key</a:t>
            </a:r>
          </a:p>
          <a:p>
            <a:r>
              <a:rPr lang="en-GB" sz="1200" dirty="0">
                <a:latin typeface="Source Code Pro" panose="020B0509030403020204" pitchFamily="49" charset="0"/>
              </a:rPr>
              <a:t>embeddings =</a:t>
            </a:r>
          </a:p>
          <a:p>
            <a:r>
              <a:rPr lang="en-GB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OpenAIEmbeddings</a:t>
            </a:r>
            <a:r>
              <a:rPr lang="en-GB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openai_api_key</a:t>
            </a:r>
            <a:r>
              <a:rPr lang="en-GB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=OPENAI_API_KEY)      </a:t>
            </a:r>
          </a:p>
          <a:p>
            <a:endParaRPr lang="en-GB" sz="1200" dirty="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r>
              <a:rPr lang="en-GB" sz="1200" dirty="0">
                <a:solidFill>
                  <a:srgbClr val="008000"/>
                </a:solidFill>
                <a:latin typeface="Source Code Pro" panose="020B0509030403020204" pitchFamily="49" charset="0"/>
              </a:rPr>
              <a:t># </a:t>
            </a:r>
            <a:r>
              <a:rPr lang="en-US" sz="1200" dirty="0">
                <a:solidFill>
                  <a:srgbClr val="008000"/>
                </a:solidFill>
                <a:latin typeface="Source Code Pro" panose="020B0509030403020204" pitchFamily="49" charset="0"/>
              </a:rPr>
              <a:t>Create a knowledge base using FAISS from the given chunks and embeddings </a:t>
            </a:r>
            <a:r>
              <a:rPr lang="en-GB" sz="1200" dirty="0">
                <a:solidFill>
                  <a:srgbClr val="008000"/>
                </a:solidFill>
                <a:latin typeface="Source Code Pro" panose="020B0509030403020204" pitchFamily="49" charset="0"/>
              </a:rPr>
              <a:t> </a:t>
            </a:r>
          </a:p>
          <a:p>
            <a:r>
              <a:rPr lang="en-GB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knowledge_base</a:t>
            </a:r>
            <a:r>
              <a:rPr lang="en-GB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FAISS.from_texts</a:t>
            </a:r>
            <a:r>
              <a:rPr lang="en-GB" sz="1200" dirty="0">
                <a:solidFill>
                  <a:srgbClr val="000000"/>
                </a:solidFill>
                <a:latin typeface="Source Code Pro" panose="020B0509030403020204" pitchFamily="49" charset="0"/>
              </a:rPr>
              <a:t>(chunks, embeddings)</a:t>
            </a:r>
          </a:p>
          <a:p>
            <a:endParaRPr lang="en-GB" sz="1200" dirty="0">
              <a:solidFill>
                <a:srgbClr val="000000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6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picture containing colorfulness, screenshot, light, blur&#10;&#10;Description automatically generated">
            <a:extLst>
              <a:ext uri="{FF2B5EF4-FFF2-40B4-BE49-F238E27FC236}">
                <a16:creationId xmlns:a16="http://schemas.microsoft.com/office/drawing/2014/main" id="{CFB3D09B-9A16-D778-D24E-F6D209035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22559" y="3444404"/>
            <a:ext cx="2343169" cy="1318033"/>
          </a:xfrm>
          <a:prstGeom prst="rect">
            <a:avLst/>
          </a:prstGeom>
        </p:spPr>
      </p:pic>
      <p:pic>
        <p:nvPicPr>
          <p:cNvPr id="3" name="Google Shape;1928;p215">
            <a:extLst>
              <a:ext uri="{FF2B5EF4-FFF2-40B4-BE49-F238E27FC236}">
                <a16:creationId xmlns:a16="http://schemas.microsoft.com/office/drawing/2014/main" id="{A4FA3337-29C6-D199-1396-DB48154D3C55}"/>
              </a:ext>
            </a:extLst>
          </p:cNvPr>
          <p:cNvPicPr preferRelativeResize="0"/>
          <p:nvPr/>
        </p:nvPicPr>
        <p:blipFill>
          <a:blip r:embed="rId5" cstate="email">
            <a:alphaModFix/>
            <a:duotone>
              <a:srgbClr val="B1274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55" y="929425"/>
            <a:ext cx="3575668" cy="5103762"/>
          </a:xfrm>
          <a:prstGeom prst="rect">
            <a:avLst/>
          </a:prstGeom>
          <a:noFill/>
          <a:ln>
            <a:noFill/>
          </a:ln>
          <a:effectLst>
            <a:outerShdw blurRad="71438" dist="381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8D5A5-7B72-4543-6F86-BEE8187D6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8067684" cy="6096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Generative AI is enabled by Large Language Models</a:t>
            </a:r>
            <a:endParaRPr lang="en-GB" sz="3200" dirty="0"/>
          </a:p>
        </p:txBody>
      </p:sp>
      <p:grpSp>
        <p:nvGrpSpPr>
          <p:cNvPr id="4" name="Group 3" descr="Foundation model diagram">
            <a:extLst>
              <a:ext uri="{FF2B5EF4-FFF2-40B4-BE49-F238E27FC236}">
                <a16:creationId xmlns:a16="http://schemas.microsoft.com/office/drawing/2014/main" id="{37776B5F-7C49-9B6D-83B1-4F1D3BAE7648}"/>
              </a:ext>
            </a:extLst>
          </p:cNvPr>
          <p:cNvGrpSpPr/>
          <p:nvPr/>
        </p:nvGrpSpPr>
        <p:grpSpPr>
          <a:xfrm>
            <a:off x="906547" y="929426"/>
            <a:ext cx="10679416" cy="5867614"/>
            <a:chOff x="1033739" y="600160"/>
            <a:chExt cx="10226221" cy="561381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968510-B512-75E1-C316-B338ECF5FAF1}"/>
                </a:ext>
              </a:extLst>
            </p:cNvPr>
            <p:cNvSpPr/>
            <p:nvPr/>
          </p:nvSpPr>
          <p:spPr>
            <a:xfrm>
              <a:off x="8495163" y="600160"/>
              <a:ext cx="2764797" cy="56138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sz="1400" kern="0" dirty="0">
                <a:ln w="0"/>
                <a:solidFill>
                  <a:prstClr val="black"/>
                </a:solidFill>
                <a:latin typeface="Segoe UI Semibold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653B9F0-8855-96A6-D20C-94C59F310FC7}"/>
                </a:ext>
              </a:extLst>
            </p:cNvPr>
            <p:cNvSpPr/>
            <p:nvPr/>
          </p:nvSpPr>
          <p:spPr>
            <a:xfrm>
              <a:off x="1033739" y="2502481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18DC72F-BA6E-65A3-9B0F-001C29F73D7B}"/>
                </a:ext>
              </a:extLst>
            </p:cNvPr>
            <p:cNvSpPr/>
            <p:nvPr/>
          </p:nvSpPr>
          <p:spPr>
            <a:xfrm>
              <a:off x="1033739" y="3019039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Images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FA5FF14-98DF-F988-EB25-786673E94095}"/>
                </a:ext>
              </a:extLst>
            </p:cNvPr>
            <p:cNvSpPr/>
            <p:nvPr/>
          </p:nvSpPr>
          <p:spPr>
            <a:xfrm>
              <a:off x="1033739" y="3511272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Speech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F33872-9EF4-D7C8-A8F7-FABBB088D1B2}"/>
                </a:ext>
              </a:extLst>
            </p:cNvPr>
            <p:cNvSpPr/>
            <p:nvPr/>
          </p:nvSpPr>
          <p:spPr>
            <a:xfrm>
              <a:off x="1033739" y="4001231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Structured Data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2340CE0-49A7-A34D-31E7-853B4418A379}"/>
                </a:ext>
              </a:extLst>
            </p:cNvPr>
            <p:cNvSpPr/>
            <p:nvPr/>
          </p:nvSpPr>
          <p:spPr>
            <a:xfrm>
              <a:off x="1033739" y="4502461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3D Signals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81A293-6596-1633-E5B5-E0940526A2E1}"/>
                </a:ext>
              </a:extLst>
            </p:cNvPr>
            <p:cNvSpPr/>
            <p:nvPr/>
          </p:nvSpPr>
          <p:spPr>
            <a:xfrm>
              <a:off x="9294269" y="1189036"/>
              <a:ext cx="1806624" cy="7044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Question and Answering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43A4295-AF65-8648-3319-995C4E581A22}"/>
                </a:ext>
              </a:extLst>
            </p:cNvPr>
            <p:cNvSpPr/>
            <p:nvPr/>
          </p:nvSpPr>
          <p:spPr>
            <a:xfrm>
              <a:off x="9294269" y="2045759"/>
              <a:ext cx="1806624" cy="704447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Sentiment Analysis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1069347-89A2-78B7-F61F-A647E8521BCA}"/>
                </a:ext>
              </a:extLst>
            </p:cNvPr>
            <p:cNvSpPr/>
            <p:nvPr/>
          </p:nvSpPr>
          <p:spPr>
            <a:xfrm>
              <a:off x="9294269" y="2885803"/>
              <a:ext cx="1806624" cy="704447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Information Extraction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BE7B51A-5EC7-6CB9-6309-496A2EDB5651}"/>
                </a:ext>
              </a:extLst>
            </p:cNvPr>
            <p:cNvSpPr/>
            <p:nvPr/>
          </p:nvSpPr>
          <p:spPr>
            <a:xfrm>
              <a:off x="9294269" y="3717529"/>
              <a:ext cx="1806624" cy="7044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Image Captioning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D39B958-A9D0-6C43-7587-D82C72CE8958}"/>
                </a:ext>
              </a:extLst>
            </p:cNvPr>
            <p:cNvSpPr/>
            <p:nvPr/>
          </p:nvSpPr>
          <p:spPr>
            <a:xfrm>
              <a:off x="9294269" y="4548029"/>
              <a:ext cx="1806624" cy="704447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Object Recognition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698A8F63-CFCC-295F-F712-5002041BBB6B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V="1">
              <a:off x="6415539" y="2598606"/>
              <a:ext cx="2023972" cy="1010915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64A77A1-43AF-9A27-FDF5-0B5324B4A3C2}"/>
                </a:ext>
              </a:extLst>
            </p:cNvPr>
            <p:cNvSpPr/>
            <p:nvPr/>
          </p:nvSpPr>
          <p:spPr>
            <a:xfrm>
              <a:off x="9285740" y="5353403"/>
              <a:ext cx="1806624" cy="7044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Instruction Follow</a:t>
              </a: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B2037F5-C714-C6C8-5754-614DC593D7DC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V="1">
              <a:off x="6415539" y="3400000"/>
              <a:ext cx="2004175" cy="209521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3E616FD7-3CBA-725E-B97E-1CC3DAD91B1B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>
              <a:off x="6415539" y="3609521"/>
              <a:ext cx="1943600" cy="525846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77A5C06E-C6E8-1B0E-3664-BC4528F96220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>
              <a:off x="6415539" y="3609521"/>
              <a:ext cx="1957556" cy="1295786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1A0FB76-18B6-0B70-B861-543C1DB0A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993" y="2457549"/>
              <a:ext cx="454451" cy="45445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0069C1E5-218B-7389-5E1A-820A0C155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239" y="2990215"/>
              <a:ext cx="476686" cy="476686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CEC60644-8F50-7521-CAF0-C0B7797E6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7360" y="3523414"/>
              <a:ext cx="380961" cy="38096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597D802C-B87D-3E1A-5934-C6CE3B0A3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9041" y="3976888"/>
              <a:ext cx="382877" cy="382877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>
              <a:extLst>
                <a:ext uri="{FF2B5EF4-FFF2-40B4-BE49-F238E27FC236}">
                  <a16:creationId xmlns:a16="http://schemas.microsoft.com/office/drawing/2014/main" id="{80ED1554-40E6-22FA-82C1-EF2934EE2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9DD"/>
                </a:clrFrom>
                <a:clrTo>
                  <a:srgbClr val="FFF9D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9478" y="4450856"/>
              <a:ext cx="454451" cy="45445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8">
              <a:extLst>
                <a:ext uri="{FF2B5EF4-FFF2-40B4-BE49-F238E27FC236}">
                  <a16:creationId xmlns:a16="http://schemas.microsoft.com/office/drawing/2014/main" id="{B053B83E-B790-AF00-E11A-F9E1F5C04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9612" y="1292909"/>
              <a:ext cx="542386" cy="542386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0">
              <a:extLst>
                <a:ext uri="{FF2B5EF4-FFF2-40B4-BE49-F238E27FC236}">
                  <a16:creationId xmlns:a16="http://schemas.microsoft.com/office/drawing/2014/main" id="{59069B95-0E1C-10AD-9C14-E04716D1E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1905" y="2072569"/>
              <a:ext cx="569979" cy="569979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id="{334E7902-D284-8F4C-80D6-50F2565B7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8577" y="2911460"/>
              <a:ext cx="678790" cy="678790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4">
              <a:extLst>
                <a:ext uri="{FF2B5EF4-FFF2-40B4-BE49-F238E27FC236}">
                  <a16:creationId xmlns:a16="http://schemas.microsoft.com/office/drawing/2014/main" id="{006108AB-41A1-475E-8512-BA5646A22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4111" y="3808197"/>
              <a:ext cx="548549" cy="548549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6">
              <a:extLst>
                <a:ext uri="{FF2B5EF4-FFF2-40B4-BE49-F238E27FC236}">
                  <a16:creationId xmlns:a16="http://schemas.microsoft.com/office/drawing/2014/main" id="{864C7160-D0DB-2241-9BDA-2B0C53D4F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8640" y="4641083"/>
              <a:ext cx="492132" cy="492132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8">
              <a:extLst>
                <a:ext uri="{FF2B5EF4-FFF2-40B4-BE49-F238E27FC236}">
                  <a16:creationId xmlns:a16="http://schemas.microsoft.com/office/drawing/2014/main" id="{25D3480C-A6DB-1015-92C7-4417EAD44C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6487" y="5417553"/>
              <a:ext cx="625511" cy="62551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3EDBC30-B8CE-AC01-A3AB-9FCC5D506168}"/>
              </a:ext>
            </a:extLst>
          </p:cNvPr>
          <p:cNvSpPr txBox="1"/>
          <p:nvPr/>
        </p:nvSpPr>
        <p:spPr>
          <a:xfrm>
            <a:off x="1036970" y="5540905"/>
            <a:ext cx="2331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CA" sz="2000" b="1" kern="0" dirty="0">
                <a:ln w="0"/>
                <a:solidFill>
                  <a:prstClr val="black"/>
                </a:solidFill>
                <a:latin typeface="Segoe UI Semibold"/>
                <a:cs typeface="Arial" panose="020B0604020202020204" pitchFamily="34" charset="0"/>
              </a:rPr>
              <a:t>Data</a:t>
            </a:r>
            <a:endParaRPr lang="en-CA" b="1" kern="0" dirty="0">
              <a:ln w="0"/>
              <a:solidFill>
                <a:prstClr val="black"/>
              </a:solidFill>
              <a:latin typeface="Segoe UI Semibold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9F94B5-6692-CEF9-4CE5-DB5B1F13DDD2}"/>
              </a:ext>
            </a:extLst>
          </p:cNvPr>
          <p:cNvSpPr txBox="1"/>
          <p:nvPr/>
        </p:nvSpPr>
        <p:spPr>
          <a:xfrm>
            <a:off x="8655095" y="1065528"/>
            <a:ext cx="2887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000" b="1" dirty="0">
                <a:ln w="0"/>
                <a:solidFill>
                  <a:prstClr val="black"/>
                </a:solidFill>
                <a:latin typeface="Segoe UI Semibold"/>
                <a:cs typeface="Arial" panose="020B0604020202020204" pitchFamily="34" charset="0"/>
              </a:rPr>
              <a:t>Tasks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AAB65DA-20C5-1B01-DEA7-D35B050A6542}"/>
              </a:ext>
            </a:extLst>
          </p:cNvPr>
          <p:cNvSpPr/>
          <p:nvPr/>
        </p:nvSpPr>
        <p:spPr>
          <a:xfrm>
            <a:off x="4440048" y="3059231"/>
            <a:ext cx="1980000" cy="1980000"/>
          </a:xfrm>
          <a:prstGeom prst="ellipse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93C7602-8891-0DCE-4E7A-DEA6AC6A2AAE}"/>
              </a:ext>
            </a:extLst>
          </p:cNvPr>
          <p:cNvSpPr/>
          <p:nvPr/>
        </p:nvSpPr>
        <p:spPr>
          <a:xfrm>
            <a:off x="4350048" y="39848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D6FD0BEC-17A1-E877-FFDF-9A096D5284A8}"/>
              </a:ext>
            </a:extLst>
          </p:cNvPr>
          <p:cNvCxnSpPr>
            <a:cxnSpLocks/>
            <a:stCxn id="29" idx="3"/>
            <a:endCxn id="56" idx="2"/>
          </p:cNvCxnSpPr>
          <p:nvPr/>
        </p:nvCxnSpPr>
        <p:spPr>
          <a:xfrm>
            <a:off x="3110792" y="3108285"/>
            <a:ext cx="1239256" cy="966553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AB56310E-4CA3-4149-8CBA-EBC5FE1A6A18}"/>
              </a:ext>
            </a:extLst>
          </p:cNvPr>
          <p:cNvCxnSpPr>
            <a:cxnSpLocks/>
            <a:stCxn id="30" idx="3"/>
            <a:endCxn id="56" idx="2"/>
          </p:cNvCxnSpPr>
          <p:nvPr/>
        </p:nvCxnSpPr>
        <p:spPr>
          <a:xfrm>
            <a:off x="3132180" y="3676653"/>
            <a:ext cx="1217868" cy="398185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46D27DF6-F355-F97E-AC6A-F33290EB0805}"/>
              </a:ext>
            </a:extLst>
          </p:cNvPr>
          <p:cNvCxnSpPr>
            <a:cxnSpLocks/>
            <a:stCxn id="31" idx="3"/>
            <a:endCxn id="56" idx="2"/>
          </p:cNvCxnSpPr>
          <p:nvPr/>
        </p:nvCxnSpPr>
        <p:spPr>
          <a:xfrm flipV="1">
            <a:off x="3062626" y="4074837"/>
            <a:ext cx="1287423" cy="109092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F420FEE6-87A0-1FC8-F7DE-C3C9B95AB113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3055938" y="4074838"/>
            <a:ext cx="1294110" cy="608511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563452F8-670D-B96D-1400-04A27C399549}"/>
              </a:ext>
            </a:extLst>
          </p:cNvPr>
          <p:cNvCxnSpPr>
            <a:cxnSpLocks/>
            <a:stCxn id="33" idx="3"/>
            <a:endCxn id="56" idx="2"/>
          </p:cNvCxnSpPr>
          <p:nvPr/>
        </p:nvCxnSpPr>
        <p:spPr>
          <a:xfrm flipV="1">
            <a:off x="3078926" y="4074838"/>
            <a:ext cx="1271123" cy="1116869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798DB1A0-24A6-E6C8-3D05-7BC6ADE7AF18}"/>
              </a:ext>
            </a:extLst>
          </p:cNvPr>
          <p:cNvSpPr/>
          <p:nvPr/>
        </p:nvSpPr>
        <p:spPr>
          <a:xfrm>
            <a:off x="6346852" y="39848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ED44A00B-6274-12DB-4E6C-7ED451C0EB51}"/>
              </a:ext>
            </a:extLst>
          </p:cNvPr>
          <p:cNvCxnSpPr>
            <a:cxnSpLocks/>
            <a:stCxn id="70" idx="6"/>
          </p:cNvCxnSpPr>
          <p:nvPr/>
        </p:nvCxnSpPr>
        <p:spPr>
          <a:xfrm flipV="1">
            <a:off x="6526852" y="2095501"/>
            <a:ext cx="2166964" cy="1979337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059C062D-9FE0-5371-B4AF-0D1F857B4DC9}"/>
              </a:ext>
            </a:extLst>
          </p:cNvPr>
          <p:cNvCxnSpPr>
            <a:cxnSpLocks/>
            <a:stCxn id="70" idx="6"/>
          </p:cNvCxnSpPr>
          <p:nvPr/>
        </p:nvCxnSpPr>
        <p:spPr>
          <a:xfrm>
            <a:off x="6526852" y="4074838"/>
            <a:ext cx="1986190" cy="2219005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E68B32C2-1367-DB4F-288A-D398380CD644}"/>
              </a:ext>
            </a:extLst>
          </p:cNvPr>
          <p:cNvSpPr/>
          <p:nvPr/>
        </p:nvSpPr>
        <p:spPr>
          <a:xfrm>
            <a:off x="4176321" y="6021700"/>
            <a:ext cx="449193" cy="4511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1C43596F-F1BE-7174-248F-75E284FAC55C}"/>
              </a:ext>
            </a:extLst>
          </p:cNvPr>
          <p:cNvSpPr/>
          <p:nvPr/>
        </p:nvSpPr>
        <p:spPr>
          <a:xfrm>
            <a:off x="5903857" y="5987014"/>
            <a:ext cx="449193" cy="4511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26E99CC-ED4F-4886-C723-E6696CA88CB3}"/>
              </a:ext>
            </a:extLst>
          </p:cNvPr>
          <p:cNvSpPr txBox="1"/>
          <p:nvPr/>
        </p:nvSpPr>
        <p:spPr>
          <a:xfrm>
            <a:off x="4565146" y="5985671"/>
            <a:ext cx="12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Classification task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800FC20-97E9-CE81-BABD-8FC922700F07}"/>
              </a:ext>
            </a:extLst>
          </p:cNvPr>
          <p:cNvSpPr txBox="1"/>
          <p:nvPr/>
        </p:nvSpPr>
        <p:spPr>
          <a:xfrm>
            <a:off x="6226350" y="5973286"/>
            <a:ext cx="12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Generation task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1929;p215">
            <a:extLst>
              <a:ext uri="{FF2B5EF4-FFF2-40B4-BE49-F238E27FC236}">
                <a16:creationId xmlns:a16="http://schemas.microsoft.com/office/drawing/2014/main" id="{E61E2FFB-F53C-8774-FD18-A570333FC347}"/>
              </a:ext>
            </a:extLst>
          </p:cNvPr>
          <p:cNvSpPr txBox="1"/>
          <p:nvPr/>
        </p:nvSpPr>
        <p:spPr>
          <a:xfrm>
            <a:off x="99593" y="2244676"/>
            <a:ext cx="421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457200">
              <a:buSzPts val="1600"/>
            </a:pPr>
            <a:r>
              <a:rPr lang="en" sz="2000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Lakehouse Platform</a:t>
            </a:r>
            <a:endParaRPr sz="2000" b="1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" name="Google Shape;1944;p215">
            <a:extLst>
              <a:ext uri="{FF2B5EF4-FFF2-40B4-BE49-F238E27FC236}">
                <a16:creationId xmlns:a16="http://schemas.microsoft.com/office/drawing/2014/main" id="{99A9AC23-E4D9-BEB5-20D3-8A5C8973DB95}"/>
              </a:ext>
            </a:extLst>
          </p:cNvPr>
          <p:cNvPicPr preferRelativeResize="0"/>
          <p:nvPr/>
        </p:nvPicPr>
        <p:blipFill rotWithShape="1"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8619" y="1262909"/>
            <a:ext cx="660531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945;p215">
            <a:extLst>
              <a:ext uri="{FF2B5EF4-FFF2-40B4-BE49-F238E27FC236}">
                <a16:creationId xmlns:a16="http://schemas.microsoft.com/office/drawing/2014/main" id="{CA681976-324F-242C-2994-2C5F37C4892F}"/>
              </a:ext>
            </a:extLst>
          </p:cNvPr>
          <p:cNvPicPr preferRelativeResize="0"/>
          <p:nvPr/>
        </p:nvPicPr>
        <p:blipFill rotWithShape="1"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1207" y="2027210"/>
            <a:ext cx="1375375" cy="266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20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F817-E183-AC65-7D5C-B4C2E974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 the text extracted from the pdf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2EA55-4A33-8640-7A2D-575DDDF3E370}"/>
              </a:ext>
            </a:extLst>
          </p:cNvPr>
          <p:cNvSpPr txBox="1"/>
          <p:nvPr/>
        </p:nvSpPr>
        <p:spPr>
          <a:xfrm>
            <a:off x="225624" y="1267242"/>
            <a:ext cx="10241280" cy="255454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embeddings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OpenAIEmbeddings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FAISS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import vector store</a:t>
            </a:r>
          </a:p>
          <a:p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		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embeddings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OpenAIEmbeddings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knowledge_base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FAISS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from_texts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embeddings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metadatas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[{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)}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))])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B5A13-D1DE-7D11-8611-46CBB6AC063E}"/>
              </a:ext>
            </a:extLst>
          </p:cNvPr>
          <p:cNvSpPr txBox="1"/>
          <p:nvPr/>
        </p:nvSpPr>
        <p:spPr>
          <a:xfrm>
            <a:off x="2019300" y="60852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run .\app.py</a:t>
            </a:r>
          </a:p>
        </p:txBody>
      </p:sp>
    </p:spTree>
    <p:extLst>
      <p:ext uri="{BB962C8B-B14F-4D97-AF65-F5344CB8AC3E}">
        <p14:creationId xmlns:p14="http://schemas.microsoft.com/office/powerpoint/2010/main" val="181965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438F-E7A7-BBED-FCC6-17856CA2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14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C0D2F-3CC2-FC2D-214D-945914D8F4C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2653" y="1296572"/>
            <a:ext cx="6677704" cy="3873916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general-purpose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language models that is </a:t>
            </a: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and then </a:t>
            </a: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fine-tuned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for specific purposes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90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BD5AE8-712B-C97B-72BE-77721832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0" dirty="0">
                <a:latin typeface="+mn-lt"/>
              </a:rPr>
              <a:t>Challenges of LLMs</a:t>
            </a:r>
            <a:endParaRPr lang="en-GB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034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31E16344-DB64-9F57-23FC-335F0A9F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6" y="210683"/>
            <a:ext cx="5528669" cy="60960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10223-1854-4210-7BAB-514174EC6F37}"/>
              </a:ext>
            </a:extLst>
          </p:cNvPr>
          <p:cNvSpPr txBox="1"/>
          <p:nvPr/>
        </p:nvSpPr>
        <p:spPr>
          <a:xfrm>
            <a:off x="988188" y="1256732"/>
            <a:ext cx="60353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LLMs hallucinate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Presents real ethical and business concerns, so much so that for some it is a show stopper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783CEF07-8BC7-D581-5C28-F881427C9D2B}"/>
              </a:ext>
            </a:extLst>
          </p:cNvPr>
          <p:cNvSpPr/>
          <p:nvPr/>
        </p:nvSpPr>
        <p:spPr>
          <a:xfrm rot="16200000">
            <a:off x="525214" y="1411585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1D579-5A7C-CE8E-1F6B-E05BB76AE2B8}"/>
              </a:ext>
            </a:extLst>
          </p:cNvPr>
          <p:cNvSpPr txBox="1"/>
          <p:nvPr/>
        </p:nvSpPr>
        <p:spPr>
          <a:xfrm>
            <a:off x="988187" y="6126357"/>
            <a:ext cx="603534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residency and privacy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 over data and privacy management is crucial for companies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C0659-7734-E3F1-543C-DE1781E73335}"/>
              </a:ext>
            </a:extLst>
          </p:cNvPr>
          <p:cNvSpPr txBox="1"/>
          <p:nvPr/>
        </p:nvSpPr>
        <p:spPr>
          <a:xfrm>
            <a:off x="988187" y="5234648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 of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 the best prompts cannot force the model to give consistently correct output.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49B8FF5-E9E9-5B5E-0B7D-8FCF81749824}"/>
              </a:ext>
            </a:extLst>
          </p:cNvPr>
          <p:cNvSpPr/>
          <p:nvPr/>
        </p:nvSpPr>
        <p:spPr>
          <a:xfrm rot="16200000">
            <a:off x="525214" y="2184475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E17D5296-C001-A363-5A45-D39F52EE0885}"/>
              </a:ext>
            </a:extLst>
          </p:cNvPr>
          <p:cNvSpPr/>
          <p:nvPr/>
        </p:nvSpPr>
        <p:spPr>
          <a:xfrm rot="16200000">
            <a:off x="525215" y="2805124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B9A8AB7B-35C4-9644-1D01-8AD3F8C70D55}"/>
              </a:ext>
            </a:extLst>
          </p:cNvPr>
          <p:cNvSpPr/>
          <p:nvPr/>
        </p:nvSpPr>
        <p:spPr>
          <a:xfrm rot="16200000">
            <a:off x="525215" y="3709580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DC68731B-D220-404C-A49F-4B779A5FA789}"/>
              </a:ext>
            </a:extLst>
          </p:cNvPr>
          <p:cNvSpPr/>
          <p:nvPr/>
        </p:nvSpPr>
        <p:spPr>
          <a:xfrm rot="16200000">
            <a:off x="525214" y="4534768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7D83D3F-D30B-D072-E35B-E423FE2C9BB7}"/>
              </a:ext>
            </a:extLst>
          </p:cNvPr>
          <p:cNvSpPr/>
          <p:nvPr/>
        </p:nvSpPr>
        <p:spPr>
          <a:xfrm rot="16200000">
            <a:off x="525214" y="5396542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3A8331-79B1-7C92-1BF1-51D8615492E2}"/>
              </a:ext>
            </a:extLst>
          </p:cNvPr>
          <p:cNvSpPr txBox="1"/>
          <p:nvPr/>
        </p:nvSpPr>
        <p:spPr>
          <a:xfrm>
            <a:off x="988187" y="2671901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 of transparency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Often requires interpretability, challenging understanding the reasoning behind their decisions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1E9463-2505-7C58-C953-130772330B91}"/>
              </a:ext>
            </a:extLst>
          </p:cNvPr>
          <p:cNvSpPr txBox="1"/>
          <p:nvPr/>
        </p:nvSpPr>
        <p:spPr>
          <a:xfrm>
            <a:off x="988187" y="2051971"/>
            <a:ext cx="603534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LLMs do not have data context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on open internet data that might not provide good responses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22A9E1-F27B-718F-F3A6-354164FA7433}"/>
              </a:ext>
            </a:extLst>
          </p:cNvPr>
          <p:cNvSpPr txBox="1"/>
          <p:nvPr/>
        </p:nvSpPr>
        <p:spPr>
          <a:xfrm>
            <a:off x="988187" y="3550127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Speed and cost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LLMs are computationally very expensive, extraction from large documents can take up to tens of seconds.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6AAC1C-817F-166F-BC3C-E1B365F0595E}"/>
              </a:ext>
            </a:extLst>
          </p:cNvPr>
          <p:cNvSpPr txBox="1"/>
          <p:nvPr/>
        </p:nvSpPr>
        <p:spPr>
          <a:xfrm>
            <a:off x="988187" y="4372874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Potential bias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Only as good as the data they are trained on, they are expected to have societal and geographical biases encoded in them 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CA56DAE5-8D77-DDC9-B9FF-1D2982AC3E12}"/>
              </a:ext>
            </a:extLst>
          </p:cNvPr>
          <p:cNvSpPr/>
          <p:nvPr/>
        </p:nvSpPr>
        <p:spPr>
          <a:xfrm rot="16200000">
            <a:off x="525214" y="6267740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18" descr="Person on the summit of a mountain">
            <a:extLst>
              <a:ext uri="{FF2B5EF4-FFF2-40B4-BE49-F238E27FC236}">
                <a16:creationId xmlns:a16="http://schemas.microsoft.com/office/drawing/2014/main" id="{260949C8-7130-3DE2-9D8F-33CD81D57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55" r="23520"/>
          <a:stretch/>
        </p:blipFill>
        <p:spPr>
          <a:xfrm>
            <a:off x="7504386" y="0"/>
            <a:ext cx="4687614" cy="68580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4828252-4447-85CB-09DC-591031B0CD4D}"/>
              </a:ext>
            </a:extLst>
          </p:cNvPr>
          <p:cNvSpPr/>
          <p:nvPr/>
        </p:nvSpPr>
        <p:spPr>
          <a:xfrm>
            <a:off x="220717" y="1142999"/>
            <a:ext cx="7039304" cy="2390675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46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A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922557CD-C084-4810-8A17-2C9220FE4114}" vid="{01AA5477-D167-4769-B4CD-C5223224003F}"/>
    </a:ext>
  </a:extLst>
</a:theme>
</file>

<file path=ppt/theme/theme2.xml><?xml version="1.0" encoding="utf-8"?>
<a:theme xmlns:a="http://schemas.openxmlformats.org/drawingml/2006/main" name="1_AA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2021" id="{039C436E-4DB4-4826-A309-C3F10BDD965E}" vid="{BE7E4DC8-85AA-4212-8757-D4A13FDFBBD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BC0BF1A8A8954B98F2D928AE998776" ma:contentTypeVersion="10" ma:contentTypeDescription="Create a new document." ma:contentTypeScope="" ma:versionID="2bba500feda788061e4673a28d3ed4e4">
  <xsd:schema xmlns:xsd="http://www.w3.org/2001/XMLSchema" xmlns:xs="http://www.w3.org/2001/XMLSchema" xmlns:p="http://schemas.microsoft.com/office/2006/metadata/properties" xmlns:ns2="549332d9-68bf-4487-9fc8-f898b54ba2f4" targetNamespace="http://schemas.microsoft.com/office/2006/metadata/properties" ma:root="true" ma:fieldsID="641d0ad18ca4c724c265bb6ec1a77ca9" ns2:_="">
    <xsd:import namespace="549332d9-68bf-4487-9fc8-f898b54ba2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332d9-68bf-4487-9fc8-f898b54ba2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ED8E50-040B-4499-A40C-9E5A7DA415E6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549332d9-68bf-4487-9fc8-f898b54ba2f4"/>
    <ds:schemaRef ds:uri="http://purl.org/dc/dcmitype/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D017302-C6A3-4DC0-AFD8-4C2A955A14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6972D-6B0C-4DE6-A1AE-55CDC197FBE5}">
  <ds:schemaRefs>
    <ds:schemaRef ds:uri="549332d9-68bf-4487-9fc8-f898b54ba2f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 2021</Template>
  <TotalTime>0</TotalTime>
  <Words>3597</Words>
  <Application>Microsoft Office PowerPoint</Application>
  <PresentationFormat>Widescreen</PresentationFormat>
  <Paragraphs>568</Paragraphs>
  <Slides>61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6" baseType="lpstr">
      <vt:lpstr>-apple-system</vt:lpstr>
      <vt:lpstr>Arial</vt:lpstr>
      <vt:lpstr>Bebas Neue</vt:lpstr>
      <vt:lpstr>Calibri</vt:lpstr>
      <vt:lpstr>Consolas</vt:lpstr>
      <vt:lpstr>DM Sans</vt:lpstr>
      <vt:lpstr>DM Sans Medium</vt:lpstr>
      <vt:lpstr>Segoe UI</vt:lpstr>
      <vt:lpstr>Segoe UI Light</vt:lpstr>
      <vt:lpstr>Segoe UI Semibold</vt:lpstr>
      <vt:lpstr>Söhne</vt:lpstr>
      <vt:lpstr>Source Code Pro</vt:lpstr>
      <vt:lpstr>Wingdings</vt:lpstr>
      <vt:lpstr>AA Sessions</vt:lpstr>
      <vt:lpstr>1_AA Sessions</vt:lpstr>
      <vt:lpstr>Build a PDF Q&amp;A chatbot using Azure OpenAI and Streamlit</vt:lpstr>
      <vt:lpstr>PowerPoint Presentation</vt:lpstr>
      <vt:lpstr>Agenda</vt:lpstr>
      <vt:lpstr>What is Generative AI?</vt:lpstr>
      <vt:lpstr>Traditional machine learning</vt:lpstr>
      <vt:lpstr>Generative AI is enabled by Large Language Models</vt:lpstr>
      <vt:lpstr>PowerPoint Presentation</vt:lpstr>
      <vt:lpstr>Challenges of LLMs</vt:lpstr>
      <vt:lpstr>Challenges</vt:lpstr>
      <vt:lpstr>Methods to improve the usage and performance of LLM</vt:lpstr>
      <vt:lpstr>“Prompt engineering is the art of using natural language to get the results you are looking from the model”</vt:lpstr>
      <vt:lpstr>Prompt Engineering </vt:lpstr>
      <vt:lpstr>Prompt Engineering with in-context learning</vt:lpstr>
      <vt:lpstr>“The hottest new programming language is English”</vt:lpstr>
      <vt:lpstr>PowerPoint Presentation</vt:lpstr>
      <vt:lpstr>PowerPoint Presentation</vt:lpstr>
      <vt:lpstr>PowerPoint Presentation</vt:lpstr>
      <vt:lpstr>How to adapt LLM models for your task</vt:lpstr>
      <vt:lpstr>RAG In a Nutshell</vt:lpstr>
      <vt:lpstr>PowerPoint Presentation</vt:lpstr>
      <vt:lpstr>PowerPoint Presentation</vt:lpstr>
      <vt:lpstr>PowerPoint Presentation</vt:lpstr>
      <vt:lpstr>RAG (Retrieval-Augmented Generation) </vt:lpstr>
      <vt:lpstr>RAG (Retrieval-Augmented Generation)</vt:lpstr>
      <vt:lpstr>What problem do they solve? </vt:lpstr>
      <vt:lpstr>Vector Databases</vt:lpstr>
      <vt:lpstr>Vector Databases</vt:lpstr>
      <vt:lpstr>PowerPoint Presentation</vt:lpstr>
      <vt:lpstr>Choosing the right vector databases A list of questions we should be exploring with the customer to understand which DB to utilise </vt:lpstr>
      <vt:lpstr>Frameworks to help with LLM Apps</vt:lpstr>
      <vt:lpstr>PowerPoint Presentation</vt:lpstr>
      <vt:lpstr>PowerPoint Presentation</vt:lpstr>
      <vt:lpstr>RAG (Retrieval-Augmented Generation) </vt:lpstr>
      <vt:lpstr>Prerequisites</vt:lpstr>
      <vt:lpstr>Azure OpenAI: Keys and Endpoints</vt:lpstr>
      <vt:lpstr>PowerPoint Presentation</vt:lpstr>
      <vt:lpstr>Streamlit is the UI powering the LLM movement</vt:lpstr>
      <vt:lpstr>ChatGPT + Enterprise data with Azure OpenAI and Cognitive Search</vt:lpstr>
      <vt:lpstr>Why consider this architecture?</vt:lpstr>
      <vt:lpstr>Setup</vt:lpstr>
      <vt:lpstr>Creating a Python Virtual Environment</vt:lpstr>
      <vt:lpstr>Creating a Python Virtual Environment</vt:lpstr>
      <vt:lpstr>PowerPoint Presentation</vt:lpstr>
      <vt:lpstr>Creating .env file</vt:lpstr>
      <vt:lpstr>Creating .gitignore</vt:lpstr>
      <vt:lpstr>Install dependencies</vt:lpstr>
      <vt:lpstr>PowerPoint Presentation</vt:lpstr>
      <vt:lpstr>⚠ Tips: Stopping Streamlit App ⚠</vt:lpstr>
      <vt:lpstr>Install other dependencies</vt:lpstr>
      <vt:lpstr>Make sure application is run directly and not imported</vt:lpstr>
      <vt:lpstr>Check if the .env file exists</vt:lpstr>
      <vt:lpstr>Set page config, header, and file uploader </vt:lpstr>
      <vt:lpstr>AI-Powered Q&amp;A</vt:lpstr>
      <vt:lpstr>Extracts the text from pdf file</vt:lpstr>
      <vt:lpstr>AI-Powered Q&amp;A</vt:lpstr>
      <vt:lpstr>Visualising tokens</vt:lpstr>
      <vt:lpstr>Chunk the text extracted from the pdf</vt:lpstr>
      <vt:lpstr>PowerPoint Presentation</vt:lpstr>
      <vt:lpstr>AI-Powered Q&amp;A</vt:lpstr>
      <vt:lpstr>Chunk the text extracted from the pdf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Gavita Regunath</dc:creator>
  <cp:lastModifiedBy>Gavita Regunath</cp:lastModifiedBy>
  <cp:revision>12</cp:revision>
  <dcterms:created xsi:type="dcterms:W3CDTF">2023-11-21T10:35:11Z</dcterms:created>
  <dcterms:modified xsi:type="dcterms:W3CDTF">2023-11-28T15:49:15Z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0x0101002ABC0BF1A8A8954B98F2D928AE998776</vt:lpwstr>
  </property>
</Properties>
</file>